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6" r:id="rId5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6C4C4-83E9-B8DE-2F2E-ABBB5D4E740D}" v="72" dt="2024-09-25T19:54:03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9" y="1709738"/>
            <a:ext cx="8543925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81364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31211BD-DC77-E268-4279-C65874CF3562}"/>
              </a:ext>
            </a:extLst>
          </p:cNvPr>
          <p:cNvSpPr txBox="1"/>
          <p:nvPr/>
        </p:nvSpPr>
        <p:spPr>
          <a:xfrm>
            <a:off x="2373829" y="3003281"/>
            <a:ext cx="527753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600" dirty="0">
                <a:latin typeface="Segoe UI"/>
                <a:cs typeface="Times New Roman"/>
              </a:rPr>
              <a:t>Certificamos que </a:t>
            </a:r>
            <a:r>
              <a:rPr lang="pt-BR" sz="1600" b="1" dirty="0">
                <a:latin typeface="Segoe UI"/>
                <a:cs typeface="Times New Roman"/>
              </a:rPr>
              <a:t>Nome do Participante </a:t>
            </a:r>
            <a:r>
              <a:rPr lang="pt-BR" sz="1600" dirty="0">
                <a:latin typeface="Segoe UI"/>
                <a:cs typeface="Times New Roman"/>
              </a:rPr>
              <a:t>concluiu o curso </a:t>
            </a:r>
            <a:r>
              <a:rPr lang="pt-BR" sz="1600" b="1" dirty="0">
                <a:latin typeface="Segoe UI"/>
                <a:cs typeface="Times New Roman"/>
              </a:rPr>
              <a:t>CIPA – Comissão Interna de Prevenção de Acidentes 2022/2023</a:t>
            </a:r>
            <a:r>
              <a:rPr lang="pt-BR" sz="1600" dirty="0">
                <a:latin typeface="Segoe UI"/>
                <a:cs typeface="Times New Roman"/>
              </a:rPr>
              <a:t> ministrado pela </a:t>
            </a:r>
            <a:r>
              <a:rPr lang="pt-BR" sz="1600" dirty="0" err="1">
                <a:latin typeface="Segoe UI"/>
                <a:cs typeface="Times New Roman"/>
              </a:rPr>
              <a:t>Softplan</a:t>
            </a:r>
            <a:r>
              <a:rPr lang="pt-BR" sz="1600" dirty="0">
                <a:latin typeface="Segoe UI"/>
                <a:cs typeface="Times New Roman"/>
              </a:rPr>
              <a:t>, com carga horária de </a:t>
            </a:r>
            <a:r>
              <a:rPr lang="pt-BR" sz="1600" b="1" dirty="0">
                <a:latin typeface="Segoe UI"/>
                <a:cs typeface="Times New Roman"/>
              </a:rPr>
              <a:t>16 horas</a:t>
            </a:r>
            <a:r>
              <a:rPr lang="pt-BR" sz="1600" dirty="0">
                <a:latin typeface="Segoe UI"/>
                <a:cs typeface="Times New Roman"/>
              </a:rPr>
              <a:t> realizado em </a:t>
            </a:r>
            <a:r>
              <a:rPr lang="pt-BR" sz="1600" b="1" dirty="0">
                <a:latin typeface="Segoe UI"/>
                <a:cs typeface="Times New Roman"/>
              </a:rPr>
              <a:t>25 de agosto de 2022.</a:t>
            </a:r>
            <a:endParaRPr lang="pt-BR" b="1" dirty="0">
              <a:latin typeface="Segoe UI"/>
              <a:cs typeface="Segoe U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D00CB5-355E-7B03-BDBF-D20B8628E4DB}"/>
              </a:ext>
            </a:extLst>
          </p:cNvPr>
          <p:cNvSpPr txBox="1"/>
          <p:nvPr/>
        </p:nvSpPr>
        <p:spPr>
          <a:xfrm>
            <a:off x="1800869" y="1987103"/>
            <a:ext cx="630350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6000" dirty="0">
                <a:solidFill>
                  <a:srgbClr val="5C5CFF"/>
                </a:solidFill>
                <a:latin typeface="Segoe UI Black"/>
                <a:ea typeface="Segoe UI Black"/>
                <a:cs typeface="Segoe UI"/>
              </a:rPr>
              <a:t>CERTIFICADO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50CFE134-8802-C9A7-040A-EEAD1482A453}"/>
              </a:ext>
            </a:extLst>
          </p:cNvPr>
          <p:cNvCxnSpPr/>
          <p:nvPr/>
        </p:nvCxnSpPr>
        <p:spPr>
          <a:xfrm>
            <a:off x="2094781" y="5035426"/>
            <a:ext cx="1603614" cy="3116"/>
          </a:xfrm>
          <a:prstGeom prst="straightConnector1">
            <a:avLst/>
          </a:prstGeom>
          <a:ln>
            <a:solidFill>
              <a:srgbClr val="5C5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3926B5EC-A432-F30D-AFFA-278CFD19E209}"/>
              </a:ext>
            </a:extLst>
          </p:cNvPr>
          <p:cNvCxnSpPr>
            <a:cxnSpLocks/>
          </p:cNvCxnSpPr>
          <p:nvPr/>
        </p:nvCxnSpPr>
        <p:spPr>
          <a:xfrm>
            <a:off x="4197774" y="5035426"/>
            <a:ext cx="1603614" cy="3116"/>
          </a:xfrm>
          <a:prstGeom prst="straightConnector1">
            <a:avLst/>
          </a:prstGeom>
          <a:ln>
            <a:solidFill>
              <a:srgbClr val="5C5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153CF325-19EB-7604-74F2-46573BE897D8}"/>
              </a:ext>
            </a:extLst>
          </p:cNvPr>
          <p:cNvCxnSpPr>
            <a:cxnSpLocks/>
          </p:cNvCxnSpPr>
          <p:nvPr/>
        </p:nvCxnSpPr>
        <p:spPr>
          <a:xfrm>
            <a:off x="6371132" y="5035424"/>
            <a:ext cx="1603614" cy="3116"/>
          </a:xfrm>
          <a:prstGeom prst="straightConnector1">
            <a:avLst/>
          </a:prstGeom>
          <a:ln>
            <a:solidFill>
              <a:srgbClr val="5C5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AA8E2B53-26EC-15B1-FEA6-C276B4CE26A2}"/>
              </a:ext>
            </a:extLst>
          </p:cNvPr>
          <p:cNvSpPr txBox="1"/>
          <p:nvPr/>
        </p:nvSpPr>
        <p:spPr>
          <a:xfrm>
            <a:off x="2035349" y="5086754"/>
            <a:ext cx="166792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dirty="0">
                <a:latin typeface="Segoe UI"/>
                <a:cs typeface="Times New Roman"/>
              </a:rPr>
              <a:t>Nome 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6AC962A-0661-8D0B-F4A4-C02B74C6B336}"/>
              </a:ext>
            </a:extLst>
          </p:cNvPr>
          <p:cNvSpPr txBox="1"/>
          <p:nvPr/>
        </p:nvSpPr>
        <p:spPr>
          <a:xfrm>
            <a:off x="4196742" y="5098435"/>
            <a:ext cx="166792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dirty="0">
                <a:latin typeface="Segoe UI"/>
                <a:cs typeface="Times New Roman"/>
              </a:rPr>
              <a:t>Nome 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89C825-7A8A-6D96-802D-CD1C33E01520}"/>
              </a:ext>
            </a:extLst>
          </p:cNvPr>
          <p:cNvSpPr txBox="1"/>
          <p:nvPr/>
        </p:nvSpPr>
        <p:spPr>
          <a:xfrm>
            <a:off x="6370100" y="5098435"/>
            <a:ext cx="166792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dirty="0">
                <a:latin typeface="Segoe UI"/>
                <a:cs typeface="Times New Roman"/>
              </a:rPr>
              <a:t>Nome C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4D2AB59A-E17E-A8E4-4C22-3E4D3E1EB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838" y="915673"/>
            <a:ext cx="2303036" cy="68217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027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Cantos Diagonais Arredondados 1">
            <a:extLst>
              <a:ext uri="{FF2B5EF4-FFF2-40B4-BE49-F238E27FC236}">
                <a16:creationId xmlns:a16="http://schemas.microsoft.com/office/drawing/2014/main" id="{37F3C4FB-0A12-FFEA-CBE6-94616EE0D51E}"/>
              </a:ext>
            </a:extLst>
          </p:cNvPr>
          <p:cNvSpPr/>
          <p:nvPr/>
        </p:nvSpPr>
        <p:spPr>
          <a:xfrm>
            <a:off x="2562410" y="1476324"/>
            <a:ext cx="4779241" cy="3906661"/>
          </a:xfrm>
          <a:prstGeom prst="round2DiagRect">
            <a:avLst/>
          </a:prstGeom>
          <a:solidFill>
            <a:srgbClr val="5C5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63F9BB5-1DF6-D42B-31C7-1C1E186FA225}"/>
              </a:ext>
            </a:extLst>
          </p:cNvPr>
          <p:cNvSpPr txBox="1"/>
          <p:nvPr/>
        </p:nvSpPr>
        <p:spPr>
          <a:xfrm>
            <a:off x="3103071" y="2417584"/>
            <a:ext cx="387461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600" dirty="0">
                <a:solidFill>
                  <a:srgbClr val="FFFFFF"/>
                </a:solidFill>
                <a:latin typeface="Segoe UI"/>
                <a:cs typeface="Times New Roman"/>
              </a:rPr>
              <a:t>Texto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Times New Roman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Times New Roman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lang="pt-BR" sz="1600" dirty="0" err="1">
                <a:solidFill>
                  <a:srgbClr val="FFFFFF"/>
                </a:solidFill>
                <a:latin typeface="Segoe UI"/>
                <a:cs typeface="Segoe UI"/>
              </a:rPr>
              <a:t>texto</a:t>
            </a:r>
            <a:r>
              <a:rPr lang="pt-BR" sz="16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C962135-D4F0-7E08-B59C-65E251F8E762}"/>
              </a:ext>
            </a:extLst>
          </p:cNvPr>
          <p:cNvSpPr txBox="1"/>
          <p:nvPr/>
        </p:nvSpPr>
        <p:spPr>
          <a:xfrm>
            <a:off x="3136377" y="1742045"/>
            <a:ext cx="222361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FFFF"/>
                </a:solidFill>
                <a:latin typeface="Segoe UI"/>
                <a:cs typeface="Times New Roman"/>
              </a:rPr>
              <a:t>Título </a:t>
            </a:r>
            <a:endParaRPr lang="pt-BR" sz="2800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27D16DF3-D126-AE88-D2C4-BC7E45BB7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309" y="4436526"/>
            <a:ext cx="1943751" cy="5820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7547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558C583A067D41B534F0F062253D96" ma:contentTypeVersion="18" ma:contentTypeDescription="Crie um novo documento." ma:contentTypeScope="" ma:versionID="fb67e2a421e958273cf7974328609618">
  <xsd:schema xmlns:xsd="http://www.w3.org/2001/XMLSchema" xmlns:xs="http://www.w3.org/2001/XMLSchema" xmlns:p="http://schemas.microsoft.com/office/2006/metadata/properties" xmlns:ns2="53b4067e-05c8-4eb5-99a3-21387cab77a6" xmlns:ns3="24f4c7ae-7748-43d4-897e-5071963c789b" targetNamespace="http://schemas.microsoft.com/office/2006/metadata/properties" ma:root="true" ma:fieldsID="b5de01dd60f75f398ed608a7c48e0845" ns2:_="" ns3:_="">
    <xsd:import namespace="53b4067e-05c8-4eb5-99a3-21387cab77a6"/>
    <xsd:import namespace="24f4c7ae-7748-43d4-897e-5071963c78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4067e-05c8-4eb5-99a3-21387cab77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ca191bf4-1fd1-4677-b8ac-7924e055e5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4c7ae-7748-43d4-897e-5071963c789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a04af7e-132c-4993-9884-58baa5996c6e}" ma:internalName="TaxCatchAll" ma:showField="CatchAllData" ma:web="24f4c7ae-7748-43d4-897e-5071963c78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E802A8-4787-41D0-AFA6-E78BA53243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F0CE71-B671-4489-A8B4-4931B25A9F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4067e-05c8-4eb5-99a3-21387cab77a6"/>
    <ds:schemaRef ds:uri="24f4c7ae-7748-43d4-897e-5071963c78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Papel A4 (210 x 297 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82</cp:revision>
  <dcterms:created xsi:type="dcterms:W3CDTF">2024-09-04T19:40:10Z</dcterms:created>
  <dcterms:modified xsi:type="dcterms:W3CDTF">2024-09-25T19:54:34Z</dcterms:modified>
</cp:coreProperties>
</file>