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</p:sldIdLst>
  <p:sldSz cx="12192000" cy="6858000"/>
  <p:notesSz cx="6858000" cy="9144000"/>
  <p:embeddedFontLst>
    <p:embeddedFont>
      <p:font typeface="Segoe UI" panose="020B0502040204020203" pitchFamily="34" charset="0"/>
      <p:regular r:id="rId42"/>
      <p:bold r:id="rId43"/>
      <p:italic r:id="rId44"/>
      <p:boldItalic r:id="rId45"/>
    </p:embeddedFont>
    <p:embeddedFont>
      <p:font typeface="Sora" panose="020B0604020202020204" charset="0"/>
      <p:regular r:id="rId46"/>
      <p:bold r:id="rId47"/>
    </p:embeddedFont>
    <p:embeddedFont>
      <p:font typeface="Sora Light" panose="020B0604020202020204" charset="0"/>
      <p:regular r:id="rId48"/>
      <p:bold r:id="rId49"/>
    </p:embeddedFont>
    <p:embeddedFont>
      <p:font typeface="Sora SemiBold" panose="020B060402020202020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Oni22HU15+WujNRob0nIuCHgv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EEA"/>
    <a:srgbClr val="5C5CFF"/>
    <a:srgbClr val="181A29"/>
    <a:srgbClr val="F0F0F0"/>
    <a:srgbClr val="FFFFFF"/>
    <a:srgbClr val="9DA2B8"/>
    <a:srgbClr val="9DA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4"/>
    <p:restoredTop sz="94719"/>
  </p:normalViewPr>
  <p:slideViewPr>
    <p:cSldViewPr snapToGrid="0">
      <p:cViewPr varScale="1">
        <p:scale>
          <a:sx n="60" d="100"/>
          <a:sy n="60" d="100"/>
        </p:scale>
        <p:origin x="1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m com Legenda">
  <p:cSld name="Slide 06">
    <p:bg>
      <p:bgPr>
        <a:solidFill>
          <a:schemeClr val="dk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7860A93-2F54-7345-EE0D-76453825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040" b="17014"/>
          <a:stretch/>
        </p:blipFill>
        <p:spPr>
          <a:xfrm>
            <a:off x="1" y="-34489"/>
            <a:ext cx="12191999" cy="6892490"/>
          </a:xfrm>
          <a:prstGeom prst="rect">
            <a:avLst/>
          </a:prstGeom>
        </p:spPr>
      </p:pic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581891" y="754144"/>
            <a:ext cx="6446982" cy="122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a Light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664D8B40-9891-8C3A-07D7-84CF0F4BAC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m com Legenda" preserve="1" userDrawn="1">
  <p:cSld name="Slide 13">
    <p:bg>
      <p:bgRef idx="1001">
        <a:schemeClr val="bg1"/>
      </p:bgRef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com Único Canto Arredondado 10">
            <a:extLst>
              <a:ext uri="{FF2B5EF4-FFF2-40B4-BE49-F238E27FC236}">
                <a16:creationId xmlns:a16="http://schemas.microsoft.com/office/drawing/2014/main" id="{DDF0D5C0-7CDD-FE49-D934-D69CCFDAC9BC}"/>
              </a:ext>
            </a:extLst>
          </p:cNvPr>
          <p:cNvSpPr/>
          <p:nvPr userDrawn="1"/>
        </p:nvSpPr>
        <p:spPr>
          <a:xfrm rot="10800000" flipV="1">
            <a:off x="4089618" y="1583157"/>
            <a:ext cx="8102380" cy="5271166"/>
          </a:xfrm>
          <a:prstGeom prst="round1Rect">
            <a:avLst>
              <a:gd name="adj" fmla="val 2117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com Único Canto Arredondado 9">
            <a:extLst>
              <a:ext uri="{FF2B5EF4-FFF2-40B4-BE49-F238E27FC236}">
                <a16:creationId xmlns:a16="http://schemas.microsoft.com/office/drawing/2014/main" id="{9F0579CC-B88D-EE80-D6C3-C5380DD9FCB9}"/>
              </a:ext>
            </a:extLst>
          </p:cNvPr>
          <p:cNvSpPr/>
          <p:nvPr userDrawn="1"/>
        </p:nvSpPr>
        <p:spPr>
          <a:xfrm flipV="1">
            <a:off x="0" y="0"/>
            <a:ext cx="8102379" cy="5271166"/>
          </a:xfrm>
          <a:prstGeom prst="round1Rect">
            <a:avLst>
              <a:gd name="adj" fmla="val 21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116;p21">
            <a:extLst>
              <a:ext uri="{FF2B5EF4-FFF2-40B4-BE49-F238E27FC236}">
                <a16:creationId xmlns:a16="http://schemas.microsoft.com/office/drawing/2014/main" id="{03B4A6C0-E51D-69ED-4E32-71A052824C67}"/>
              </a:ext>
            </a:extLst>
          </p:cNvPr>
          <p:cNvSpPr/>
          <p:nvPr userDrawn="1"/>
        </p:nvSpPr>
        <p:spPr>
          <a:xfrm>
            <a:off x="4080496" y="1583157"/>
            <a:ext cx="4021883" cy="3688009"/>
          </a:xfrm>
          <a:prstGeom prst="round2DiagRect">
            <a:avLst>
              <a:gd name="adj1" fmla="val 30093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5" name="Google Shape;57;p10">
            <a:extLst>
              <a:ext uri="{FF2B5EF4-FFF2-40B4-BE49-F238E27FC236}">
                <a16:creationId xmlns:a16="http://schemas.microsoft.com/office/drawing/2014/main" id="{8918A78C-CD64-6B65-3F1B-794F5719300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9;p21">
            <a:extLst>
              <a:ext uri="{FF2B5EF4-FFF2-40B4-BE49-F238E27FC236}">
                <a16:creationId xmlns:a16="http://schemas.microsoft.com/office/drawing/2014/main" id="{698FF8CC-CC30-3A02-1288-34AA6A4B23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3700" y="2587920"/>
            <a:ext cx="3263663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6A753D7-899C-12D8-D432-8DCE034CF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7512" y="2400962"/>
            <a:ext cx="2842853" cy="205607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762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m com Legenda" preserve="1" userDrawn="1">
  <p:cSld name="Slide 14">
    <p:bg>
      <p:bgRef idx="1001">
        <a:schemeClr val="bg1"/>
      </p:bgRef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com Único Canto Arredondado 6">
            <a:extLst>
              <a:ext uri="{FF2B5EF4-FFF2-40B4-BE49-F238E27FC236}">
                <a16:creationId xmlns:a16="http://schemas.microsoft.com/office/drawing/2014/main" id="{C33F271F-927E-0E1E-9345-BBB0AFE98E13}"/>
              </a:ext>
            </a:extLst>
          </p:cNvPr>
          <p:cNvSpPr/>
          <p:nvPr userDrawn="1"/>
        </p:nvSpPr>
        <p:spPr>
          <a:xfrm rot="10800000" flipV="1">
            <a:off x="4089618" y="1583157"/>
            <a:ext cx="8102380" cy="5271166"/>
          </a:xfrm>
          <a:prstGeom prst="round1Rect">
            <a:avLst>
              <a:gd name="adj" fmla="val 2117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com Único Canto Arredondado 8">
            <a:extLst>
              <a:ext uri="{FF2B5EF4-FFF2-40B4-BE49-F238E27FC236}">
                <a16:creationId xmlns:a16="http://schemas.microsoft.com/office/drawing/2014/main" id="{E2A4A6D5-E359-825A-F3F3-302CA8572139}"/>
              </a:ext>
            </a:extLst>
          </p:cNvPr>
          <p:cNvSpPr/>
          <p:nvPr userDrawn="1"/>
        </p:nvSpPr>
        <p:spPr>
          <a:xfrm flipV="1">
            <a:off x="0" y="0"/>
            <a:ext cx="8102379" cy="5271166"/>
          </a:xfrm>
          <a:prstGeom prst="round1Rect">
            <a:avLst>
              <a:gd name="adj" fmla="val 21177"/>
            </a:avLst>
          </a:prstGeom>
          <a:solidFill>
            <a:srgbClr val="9D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Google Shape;116;p21">
            <a:extLst>
              <a:ext uri="{FF2B5EF4-FFF2-40B4-BE49-F238E27FC236}">
                <a16:creationId xmlns:a16="http://schemas.microsoft.com/office/drawing/2014/main" id="{4E0CC896-27C1-231F-3049-CFF7C73C8835}"/>
              </a:ext>
            </a:extLst>
          </p:cNvPr>
          <p:cNvSpPr/>
          <p:nvPr userDrawn="1"/>
        </p:nvSpPr>
        <p:spPr>
          <a:xfrm>
            <a:off x="4080496" y="1583157"/>
            <a:ext cx="4021883" cy="3688009"/>
          </a:xfrm>
          <a:prstGeom prst="round2DiagRect">
            <a:avLst>
              <a:gd name="adj1" fmla="val 30093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5" name="Google Shape;57;p10">
            <a:extLst>
              <a:ext uri="{FF2B5EF4-FFF2-40B4-BE49-F238E27FC236}">
                <a16:creationId xmlns:a16="http://schemas.microsoft.com/office/drawing/2014/main" id="{8918A78C-CD64-6B65-3F1B-794F5719300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9;p21">
            <a:extLst>
              <a:ext uri="{FF2B5EF4-FFF2-40B4-BE49-F238E27FC236}">
                <a16:creationId xmlns:a16="http://schemas.microsoft.com/office/drawing/2014/main" id="{698FF8CC-CC30-3A02-1288-34AA6A4B23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3700" y="2587920"/>
            <a:ext cx="3263663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36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6A753D7-899C-12D8-D432-8DCE034CF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7512" y="2400962"/>
            <a:ext cx="2842853" cy="205607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975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19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;p7">
            <a:extLst>
              <a:ext uri="{FF2B5EF4-FFF2-40B4-BE49-F238E27FC236}">
                <a16:creationId xmlns:a16="http://schemas.microsoft.com/office/drawing/2014/main" id="{1771932B-7E2E-7902-2D90-B51E786C42D6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196361" y="2051559"/>
            <a:ext cx="4822668" cy="48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3663" lvl="0" indent="-82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/>
              <a:defRPr sz="1400" b="0">
                <a:solidFill>
                  <a:schemeClr val="bg2"/>
                </a:solidFill>
                <a:latin typeface="Sora" pitchFamily="2" charset="0"/>
                <a:cs typeface="Sora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19212771-4B37-366E-190D-15FF9AD38418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196361" y="4320923"/>
            <a:ext cx="4822668" cy="48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3663" lvl="0" indent="-82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/>
              <a:defRPr sz="1400" b="0">
                <a:solidFill>
                  <a:schemeClr val="bg2"/>
                </a:solidFill>
                <a:latin typeface="Sora" pitchFamily="2" charset="0"/>
                <a:cs typeface="Sora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9" name="Google Shape;34;p7">
            <a:extLst>
              <a:ext uri="{FF2B5EF4-FFF2-40B4-BE49-F238E27FC236}">
                <a16:creationId xmlns:a16="http://schemas.microsoft.com/office/drawing/2014/main" id="{9DE3C914-CEF1-3037-ACDA-45B9449C5A7B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196361" y="3186241"/>
            <a:ext cx="4822668" cy="48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3663" lvl="0" indent="-82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/>
              <a:defRPr sz="1400" b="0">
                <a:solidFill>
                  <a:schemeClr val="bg2"/>
                </a:solidFill>
                <a:latin typeface="Sora" pitchFamily="2" charset="0"/>
                <a:cs typeface="Sora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pic>
        <p:nvPicPr>
          <p:cNvPr id="2" name="Google Shape;82;p15">
            <a:extLst>
              <a:ext uri="{FF2B5EF4-FFF2-40B4-BE49-F238E27FC236}">
                <a16:creationId xmlns:a16="http://schemas.microsoft.com/office/drawing/2014/main" id="{6832F428-C4C9-7E4D-E258-EA3CE615BE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72971" y="2922968"/>
            <a:ext cx="4085383" cy="1012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22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0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>
            <a:extLst>
              <a:ext uri="{FF2B5EF4-FFF2-40B4-BE49-F238E27FC236}">
                <a16:creationId xmlns:a16="http://schemas.microsoft.com/office/drawing/2014/main" id="{8F557659-FF90-79C2-7D3B-7F699C1CA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0766066" cy="5938687"/>
          </a:xfrm>
          <a:prstGeom prst="rect">
            <a:avLst/>
          </a:prstGeom>
        </p:spPr>
      </p:pic>
      <p:sp>
        <p:nvSpPr>
          <p:cNvPr id="4" name="Google Shape;94;p17">
            <a:extLst>
              <a:ext uri="{FF2B5EF4-FFF2-40B4-BE49-F238E27FC236}">
                <a16:creationId xmlns:a16="http://schemas.microsoft.com/office/drawing/2014/main" id="{D72AF151-F83A-4011-DC86-9D84A65CCB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3384" y="1043181"/>
            <a:ext cx="6446982" cy="131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" name="Google Shape;34;p7">
            <a:extLst>
              <a:ext uri="{FF2B5EF4-FFF2-40B4-BE49-F238E27FC236}">
                <a16:creationId xmlns:a16="http://schemas.microsoft.com/office/drawing/2014/main" id="{C95EF1C2-899E-B88B-592D-D1746DF32F7F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43384" y="498463"/>
            <a:ext cx="6446982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ED465752-F7A0-CE02-97EB-8EEFCDD74B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43384" y="2481578"/>
            <a:ext cx="3121937" cy="48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3663" lvl="0" indent="-82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tabLst/>
              <a:defRPr sz="1000" b="0">
                <a:solidFill>
                  <a:schemeClr val="bg2"/>
                </a:solidFill>
                <a:latin typeface="Sora" pitchFamily="2" charset="0"/>
                <a:cs typeface="Sora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pic>
        <p:nvPicPr>
          <p:cNvPr id="9" name="Google Shape;57;p10">
            <a:extLst>
              <a:ext uri="{FF2B5EF4-FFF2-40B4-BE49-F238E27FC236}">
                <a16:creationId xmlns:a16="http://schemas.microsoft.com/office/drawing/2014/main" id="{CF254008-4A5C-C0B6-537D-1687DEAF239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92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1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;p21">
            <a:extLst>
              <a:ext uri="{FF2B5EF4-FFF2-40B4-BE49-F238E27FC236}">
                <a16:creationId xmlns:a16="http://schemas.microsoft.com/office/drawing/2014/main" id="{0C7CBD25-353E-6C1C-4231-566DB3C3F76B}"/>
              </a:ext>
            </a:extLst>
          </p:cNvPr>
          <p:cNvSpPr/>
          <p:nvPr userDrawn="1"/>
        </p:nvSpPr>
        <p:spPr>
          <a:xfrm>
            <a:off x="6171970" y="1244904"/>
            <a:ext cx="4943115" cy="4532766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" name="Google Shape;124;p22">
            <a:extLst>
              <a:ext uri="{FF2B5EF4-FFF2-40B4-BE49-F238E27FC236}">
                <a16:creationId xmlns:a16="http://schemas.microsoft.com/office/drawing/2014/main" id="{83A68BD2-E668-5952-7607-B885B0CFC48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445397" y="1393185"/>
            <a:ext cx="4396259" cy="4236204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Google Shape;119;p21">
            <a:extLst>
              <a:ext uri="{FF2B5EF4-FFF2-40B4-BE49-F238E27FC236}">
                <a16:creationId xmlns:a16="http://schemas.microsoft.com/office/drawing/2014/main" id="{A7C54C22-ED12-7C27-757F-196FCAD670F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9624" y="1344826"/>
            <a:ext cx="4843045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1D3DC595-E34C-E4AC-02D8-A68452E13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015" y="2379309"/>
            <a:ext cx="4843045" cy="33655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8688C993-A539-6878-D993-6E55EC4C59C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12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2">
    <p:bg>
      <p:bgPr>
        <a:solidFill>
          <a:schemeClr val="bg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4;p22">
            <a:extLst>
              <a:ext uri="{FF2B5EF4-FFF2-40B4-BE49-F238E27FC236}">
                <a16:creationId xmlns:a16="http://schemas.microsoft.com/office/drawing/2014/main" id="{70631891-9D64-F221-25B1-C1B12C2AB5F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11475" y="2156255"/>
            <a:ext cx="3405616" cy="1390135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Google Shape;124;p22">
            <a:extLst>
              <a:ext uri="{FF2B5EF4-FFF2-40B4-BE49-F238E27FC236}">
                <a16:creationId xmlns:a16="http://schemas.microsoft.com/office/drawing/2014/main" id="{2274C562-5F9F-DB93-C3F4-62CBD67AB2C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07972" y="2156255"/>
            <a:ext cx="3405616" cy="1390135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124;p22">
            <a:extLst>
              <a:ext uri="{FF2B5EF4-FFF2-40B4-BE49-F238E27FC236}">
                <a16:creationId xmlns:a16="http://schemas.microsoft.com/office/drawing/2014/main" id="{B8736FBD-1197-B0C4-7587-AC5BD4D1AC8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04469" y="2156255"/>
            <a:ext cx="3405616" cy="1390135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6;p22">
            <a:extLst>
              <a:ext uri="{FF2B5EF4-FFF2-40B4-BE49-F238E27FC236}">
                <a16:creationId xmlns:a16="http://schemas.microsoft.com/office/drawing/2014/main" id="{E052B415-09AC-3D11-C461-EF9DA15C895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41455" y="1245969"/>
            <a:ext cx="8709090" cy="669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a Light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75D373B9-890B-1C0D-8799-4709B4ADD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475" y="3805883"/>
            <a:ext cx="3405616" cy="190911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B2F1BA5A-74F2-50BA-535E-F503D4DB6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7972" y="3805883"/>
            <a:ext cx="3405616" cy="190911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5" name="Espaço Reservado para Texto 5">
            <a:extLst>
              <a:ext uri="{FF2B5EF4-FFF2-40B4-BE49-F238E27FC236}">
                <a16:creationId xmlns:a16="http://schemas.microsoft.com/office/drawing/2014/main" id="{3E4A76BA-10FF-7216-02F3-147D050D05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4469" y="3805883"/>
            <a:ext cx="3405616" cy="1909119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7874E327-0C81-E92E-3F30-9584F6A5C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664" t="28718" r="20879" b="2897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0F9CEDAB-D57C-CA16-5B28-CAF4F90C66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8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3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Gráfico 4">
            <a:extLst>
              <a:ext uri="{FF2B5EF4-FFF2-40B4-BE49-F238E27FC236}">
                <a16:creationId xmlns:a16="http://schemas.microsoft.com/office/drawing/2014/main" id="{8CBC18AA-7C01-B8BD-82CF-103E109CD04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110478" y="1773328"/>
            <a:ext cx="4441235" cy="3311344"/>
          </a:xfrm>
        </p:spPr>
        <p:txBody>
          <a:bodyPr/>
          <a:lstStyle/>
          <a:p>
            <a:endParaRPr lang="pt-BR"/>
          </a:p>
        </p:txBody>
      </p:sp>
      <p:sp>
        <p:nvSpPr>
          <p:cNvPr id="6" name="Google Shape;116;p21">
            <a:extLst>
              <a:ext uri="{FF2B5EF4-FFF2-40B4-BE49-F238E27FC236}">
                <a16:creationId xmlns:a16="http://schemas.microsoft.com/office/drawing/2014/main" id="{B7FE9B04-9D9D-CC2C-5029-1103850DAC54}"/>
              </a:ext>
            </a:extLst>
          </p:cNvPr>
          <p:cNvSpPr/>
          <p:nvPr userDrawn="1"/>
        </p:nvSpPr>
        <p:spPr>
          <a:xfrm>
            <a:off x="6278176" y="1000215"/>
            <a:ext cx="4943115" cy="4532766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" name="Google Shape;34;p7">
            <a:extLst>
              <a:ext uri="{FF2B5EF4-FFF2-40B4-BE49-F238E27FC236}">
                <a16:creationId xmlns:a16="http://schemas.microsoft.com/office/drawing/2014/main" id="{538F9DEC-CFE1-5216-C363-1F66D46DD327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639705" y="1810102"/>
            <a:ext cx="422005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519DD181-AC56-3CEF-0DF1-CD3664468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9706" y="2379309"/>
            <a:ext cx="4220056" cy="240169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3E9F06DC-D799-3186-ECF4-C4EFEB985D4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64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4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;p7">
            <a:extLst>
              <a:ext uri="{FF2B5EF4-FFF2-40B4-BE49-F238E27FC236}">
                <a16:creationId xmlns:a16="http://schemas.microsoft.com/office/drawing/2014/main" id="{974AF587-93FB-54C0-E061-6C84B67F92BA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1610505" y="2227038"/>
            <a:ext cx="422005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7BC6938B-75A5-2544-97B3-E33A7AAB5060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204685" y="2227038"/>
            <a:ext cx="422005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8DF7F8FB-97D7-618D-E967-0268DE3AD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505" y="3018314"/>
            <a:ext cx="4220056" cy="240169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B9B0729C-371E-32C5-4592-2E17FD599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4685" y="3018313"/>
            <a:ext cx="4220056" cy="240169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B46A30F3-927C-E723-E993-DFCC7F150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02"/>
          <a:stretch/>
        </p:blipFill>
        <p:spPr>
          <a:xfrm>
            <a:off x="-1" y="0"/>
            <a:ext cx="11801699" cy="6088879"/>
          </a:xfrm>
          <a:prstGeom prst="rect">
            <a:avLst/>
          </a:prstGeom>
        </p:spPr>
      </p:pic>
      <p:sp>
        <p:nvSpPr>
          <p:cNvPr id="16" name="Google Shape;94;p17">
            <a:extLst>
              <a:ext uri="{FF2B5EF4-FFF2-40B4-BE49-F238E27FC236}">
                <a16:creationId xmlns:a16="http://schemas.microsoft.com/office/drawing/2014/main" id="{6E8CFC58-B44B-2BFD-E034-632C7AE32E4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72509" y="1120078"/>
            <a:ext cx="6446982" cy="85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3EB32F4A-4343-484C-76DF-B3473EE52AA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489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5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22">
            <a:extLst>
              <a:ext uri="{FF2B5EF4-FFF2-40B4-BE49-F238E27FC236}">
                <a16:creationId xmlns:a16="http://schemas.microsoft.com/office/drawing/2014/main" id="{5C17F376-BD5E-8DCA-410A-A55C5476B9E0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291278" y="937530"/>
            <a:ext cx="2683022" cy="2847977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Google Shape;124;p22">
            <a:extLst>
              <a:ext uri="{FF2B5EF4-FFF2-40B4-BE49-F238E27FC236}">
                <a16:creationId xmlns:a16="http://schemas.microsoft.com/office/drawing/2014/main" id="{229512B5-4C43-1391-7459-C3A4BBD3EE9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682178" y="937529"/>
            <a:ext cx="2683022" cy="2847977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Google Shape;124;p22">
            <a:extLst>
              <a:ext uri="{FF2B5EF4-FFF2-40B4-BE49-F238E27FC236}">
                <a16:creationId xmlns:a16="http://schemas.microsoft.com/office/drawing/2014/main" id="{944361EC-BE66-6644-EB6F-6D44D39004A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073078" y="937529"/>
            <a:ext cx="2683022" cy="2847977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CF60BBD-C3C4-676F-D10A-177EC8F39A37}"/>
              </a:ext>
            </a:extLst>
          </p:cNvPr>
          <p:cNvSpPr/>
          <p:nvPr userDrawn="1"/>
        </p:nvSpPr>
        <p:spPr>
          <a:xfrm>
            <a:off x="1291278" y="3785505"/>
            <a:ext cx="2683022" cy="987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958850C-088E-FB8C-EF70-07F1304C27D1}"/>
              </a:ext>
            </a:extLst>
          </p:cNvPr>
          <p:cNvSpPr/>
          <p:nvPr userDrawn="1"/>
        </p:nvSpPr>
        <p:spPr>
          <a:xfrm>
            <a:off x="4682178" y="3785505"/>
            <a:ext cx="2683022" cy="987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FCFC996-D237-0104-8298-CA42A7C28073}"/>
              </a:ext>
            </a:extLst>
          </p:cNvPr>
          <p:cNvSpPr/>
          <p:nvPr userDrawn="1"/>
        </p:nvSpPr>
        <p:spPr>
          <a:xfrm>
            <a:off x="8073078" y="3785505"/>
            <a:ext cx="2683022" cy="987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CE90F0E4-DC4F-BFD6-2F25-75E3ED456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500" y="3927827"/>
            <a:ext cx="2514701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53D05804-3147-DC63-6449-AE28B47E9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6338" y="3935587"/>
            <a:ext cx="2514701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7" name="Espaço Reservado para Texto 5">
            <a:extLst>
              <a:ext uri="{FF2B5EF4-FFF2-40B4-BE49-F238E27FC236}">
                <a16:creationId xmlns:a16="http://schemas.microsoft.com/office/drawing/2014/main" id="{0A354888-3FE3-A5CC-4F52-EACFBD3EC8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7238" y="3935587"/>
            <a:ext cx="2514701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8" name="Google Shape;113;p20">
            <a:extLst>
              <a:ext uri="{FF2B5EF4-FFF2-40B4-BE49-F238E27FC236}">
                <a16:creationId xmlns:a16="http://schemas.microsoft.com/office/drawing/2014/main" id="{2E02722E-9386-BA0D-FEEC-2590C65389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91278" y="5310144"/>
            <a:ext cx="2683022" cy="69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2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CE103854-97E6-1F3D-7F66-5892D6FFFF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1271" y="5310143"/>
            <a:ext cx="6314829" cy="690923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4" name="Google Shape;57;p10">
            <a:extLst>
              <a:ext uri="{FF2B5EF4-FFF2-40B4-BE49-F238E27FC236}">
                <a16:creationId xmlns:a16="http://schemas.microsoft.com/office/drawing/2014/main" id="{35D26544-286D-D47A-9337-D4190BF1F56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81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6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com Único Canto Arredondado 1">
            <a:extLst>
              <a:ext uri="{FF2B5EF4-FFF2-40B4-BE49-F238E27FC236}">
                <a16:creationId xmlns:a16="http://schemas.microsoft.com/office/drawing/2014/main" id="{BC3CA6BB-2B33-AAC8-63D1-5EFBC8AEECA0}"/>
              </a:ext>
            </a:extLst>
          </p:cNvPr>
          <p:cNvSpPr/>
          <p:nvPr userDrawn="1"/>
        </p:nvSpPr>
        <p:spPr>
          <a:xfrm flipV="1">
            <a:off x="0" y="-1"/>
            <a:ext cx="11832771" cy="6177063"/>
          </a:xfrm>
          <a:prstGeom prst="round1Rect">
            <a:avLst>
              <a:gd name="adj" fmla="val 18216"/>
            </a:avLst>
          </a:prstGeom>
          <a:solidFill>
            <a:srgbClr val="DC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F70E957-1AC9-5CAE-BBFB-46A1DB12B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16" t="3624"/>
          <a:stretch/>
        </p:blipFill>
        <p:spPr>
          <a:xfrm>
            <a:off x="0" y="-1"/>
            <a:ext cx="11310257" cy="5695321"/>
          </a:xfrm>
          <a:prstGeom prst="rect">
            <a:avLst/>
          </a:prstGeom>
        </p:spPr>
      </p:pic>
      <p:sp>
        <p:nvSpPr>
          <p:cNvPr id="15" name="Google Shape;113;p20">
            <a:extLst>
              <a:ext uri="{FF2B5EF4-FFF2-40B4-BE49-F238E27FC236}">
                <a16:creationId xmlns:a16="http://schemas.microsoft.com/office/drawing/2014/main" id="{18745B61-3B11-8C3B-1EAC-21734F18B0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4898" y="780737"/>
            <a:ext cx="6446982" cy="128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61DC89C0-9AD1-568D-41F1-9F2D09A87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286" y="2324314"/>
            <a:ext cx="6414594" cy="212030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21" name="Google Shape;82;p15">
            <a:extLst>
              <a:ext uri="{FF2B5EF4-FFF2-40B4-BE49-F238E27FC236}">
                <a16:creationId xmlns:a16="http://schemas.microsoft.com/office/drawing/2014/main" id="{50FD996B-F83A-74DB-38C8-BC401FB2A84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77286" y="4783569"/>
            <a:ext cx="1640386" cy="406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40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F0D8F-64A5-A254-85A4-79F72783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0C030041-0137-ECBE-6ECC-3D036DECC09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08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7">
    <p:bg>
      <p:bgPr>
        <a:solidFill>
          <a:schemeClr val="tx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B17054F-9FAB-50DB-5C7F-CB5256AEC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70646" cy="6858000"/>
          </a:xfrm>
          <a:prstGeom prst="rect">
            <a:avLst/>
          </a:prstGeom>
        </p:spPr>
      </p:pic>
      <p:sp>
        <p:nvSpPr>
          <p:cNvPr id="4" name="Google Shape;126;p22">
            <a:extLst>
              <a:ext uri="{FF2B5EF4-FFF2-40B4-BE49-F238E27FC236}">
                <a16:creationId xmlns:a16="http://schemas.microsoft.com/office/drawing/2014/main" id="{5B27A55F-05B5-40BC-3019-6FD720DDD0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4521" y="2506357"/>
            <a:ext cx="4221603" cy="184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a Light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34;p7">
            <a:extLst>
              <a:ext uri="{FF2B5EF4-FFF2-40B4-BE49-F238E27FC236}">
                <a16:creationId xmlns:a16="http://schemas.microsoft.com/office/drawing/2014/main" id="{03B89EDA-E8E3-F8AB-6D88-31650F6D1E31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563506" y="1369708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0D62E670-1F37-01F4-1B6A-08306B472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3506" y="2055484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0" name="Google Shape;34;p7">
            <a:extLst>
              <a:ext uri="{FF2B5EF4-FFF2-40B4-BE49-F238E27FC236}">
                <a16:creationId xmlns:a16="http://schemas.microsoft.com/office/drawing/2014/main" id="{3C2208D9-E6B2-09E6-D55E-79C14014EEB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563506" y="3100537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50B8AFF6-55E1-303B-A827-B14D2AF3D3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3506" y="3786313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2" name="Google Shape;34;p7">
            <a:extLst>
              <a:ext uri="{FF2B5EF4-FFF2-40B4-BE49-F238E27FC236}">
                <a16:creationId xmlns:a16="http://schemas.microsoft.com/office/drawing/2014/main" id="{393BF420-7EDC-92B2-504C-48F31422D22E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6563506" y="4726863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501A5EE8-DED8-A06E-84DA-689B9DDA25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63506" y="5412639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368C05EB-A554-1E50-71FB-FD68ED214B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72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8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ADFC667-F08E-9E9A-6176-19EBE7BCB9BB}"/>
              </a:ext>
            </a:extLst>
          </p:cNvPr>
          <p:cNvSpPr/>
          <p:nvPr userDrawn="1"/>
        </p:nvSpPr>
        <p:spPr>
          <a:xfrm>
            <a:off x="4332514" y="0"/>
            <a:ext cx="35269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06D92A26-6457-7BE4-DC87-534E47C17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59713" y="0"/>
            <a:ext cx="4332287" cy="6858000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Google Shape;94;p17">
            <a:extLst>
              <a:ext uri="{FF2B5EF4-FFF2-40B4-BE49-F238E27FC236}">
                <a16:creationId xmlns:a16="http://schemas.microsoft.com/office/drawing/2014/main" id="{E421A8FF-DB09-E493-7FCC-2EE85AF933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6041" y="1903429"/>
            <a:ext cx="3410159" cy="131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34;p7">
            <a:extLst>
              <a:ext uri="{FF2B5EF4-FFF2-40B4-BE49-F238E27FC236}">
                <a16:creationId xmlns:a16="http://schemas.microsoft.com/office/drawing/2014/main" id="{033C5264-7BA7-FD96-F724-826A59472D28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476041" y="1358711"/>
            <a:ext cx="3410159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3081F265-A683-087E-0421-6B0B671315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041" y="3634819"/>
            <a:ext cx="3410159" cy="186447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7" name="Espaço Reservado para Texto 5">
            <a:extLst>
              <a:ext uri="{FF2B5EF4-FFF2-40B4-BE49-F238E27FC236}">
                <a16:creationId xmlns:a16="http://schemas.microsoft.com/office/drawing/2014/main" id="{EC234FD3-F5FF-2747-69A6-821D96565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649" y="1784785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0499A387-F978-14E1-78E3-07057AB35A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38649" y="3178068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52601D43-697D-E41F-1009-ED8B90EC25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38648" y="4567054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5F86DEAF-F13E-EC45-0500-B0B6CDCBB83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931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29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6;p21">
            <a:extLst>
              <a:ext uri="{FF2B5EF4-FFF2-40B4-BE49-F238E27FC236}">
                <a16:creationId xmlns:a16="http://schemas.microsoft.com/office/drawing/2014/main" id="{0ADEE8B3-FDFB-D095-317B-BEF567F78E41}"/>
              </a:ext>
            </a:extLst>
          </p:cNvPr>
          <p:cNvSpPr/>
          <p:nvPr userDrawn="1"/>
        </p:nvSpPr>
        <p:spPr>
          <a:xfrm>
            <a:off x="1090063" y="1932167"/>
            <a:ext cx="4611022" cy="2988348"/>
          </a:xfrm>
          <a:prstGeom prst="round2DiagRect">
            <a:avLst>
              <a:gd name="adj1" fmla="val 29300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" name="Google Shape;119;p21">
            <a:extLst>
              <a:ext uri="{FF2B5EF4-FFF2-40B4-BE49-F238E27FC236}">
                <a16:creationId xmlns:a16="http://schemas.microsoft.com/office/drawing/2014/main" id="{0164271D-BA3C-4705-8625-A95673FC0FF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966795" y="1947541"/>
            <a:ext cx="4843045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736B827-9726-BC07-E352-2B7C780E2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6795" y="2908238"/>
            <a:ext cx="4843045" cy="184069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FB51868-D9BE-B765-DF57-8902A4D00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804" b="80806"/>
          <a:stretch/>
        </p:blipFill>
        <p:spPr>
          <a:xfrm>
            <a:off x="3755572" y="5609997"/>
            <a:ext cx="8436428" cy="124800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AA2D6B2E-A201-B06C-1EFB-766B5F328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1060" b="80806"/>
          <a:stretch/>
        </p:blipFill>
        <p:spPr>
          <a:xfrm rot="10800000">
            <a:off x="-1" y="-7184"/>
            <a:ext cx="5966795" cy="1248003"/>
          </a:xfrm>
          <a:prstGeom prst="rect">
            <a:avLst/>
          </a:prstGeom>
        </p:spPr>
      </p:pic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B620BBB1-8B32-3DC2-BAC6-4444EE27293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609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0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1ECD7D32-98C3-5622-143D-D69C5A75C2F7}"/>
              </a:ext>
            </a:extLst>
          </p:cNvPr>
          <p:cNvSpPr/>
          <p:nvPr userDrawn="1"/>
        </p:nvSpPr>
        <p:spPr>
          <a:xfrm>
            <a:off x="1021873" y="711386"/>
            <a:ext cx="5435218" cy="54352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40B0E81-3E69-423E-55B1-A925D261A8A3}"/>
              </a:ext>
            </a:extLst>
          </p:cNvPr>
          <p:cNvSpPr/>
          <p:nvPr userDrawn="1"/>
        </p:nvSpPr>
        <p:spPr>
          <a:xfrm>
            <a:off x="1700282" y="1432853"/>
            <a:ext cx="4035343" cy="40353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F37D1CB-200E-DC13-19BA-D7C159F64C94}"/>
              </a:ext>
            </a:extLst>
          </p:cNvPr>
          <p:cNvSpPr/>
          <p:nvPr userDrawn="1"/>
        </p:nvSpPr>
        <p:spPr>
          <a:xfrm>
            <a:off x="2387502" y="2163691"/>
            <a:ext cx="2617283" cy="261728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Texto 5">
            <a:extLst>
              <a:ext uri="{FF2B5EF4-FFF2-40B4-BE49-F238E27FC236}">
                <a16:creationId xmlns:a16="http://schemas.microsoft.com/office/drawing/2014/main" id="{CBB13D34-7214-7DB1-84A5-E1BE9803C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7655" y="1592238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1D5F6C53-C01C-D633-8843-D81626B9E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7655" y="4760793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7DE978DB-A051-2F9F-31CE-A7C776C2C9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7655" y="3085141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1" name="Google Shape;34;p7">
            <a:extLst>
              <a:ext uri="{FF2B5EF4-FFF2-40B4-BE49-F238E27FC236}">
                <a16:creationId xmlns:a16="http://schemas.microsoft.com/office/drawing/2014/main" id="{F29036CA-52DA-2603-0FB9-3DC5A1E01AD2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2382383" y="975700"/>
            <a:ext cx="2714199" cy="5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3" name="Google Shape;34;p7">
            <a:extLst>
              <a:ext uri="{FF2B5EF4-FFF2-40B4-BE49-F238E27FC236}">
                <a16:creationId xmlns:a16="http://schemas.microsoft.com/office/drawing/2014/main" id="{D50DF5AA-9CB1-E52D-358D-FD6D12789F2D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81779" y="3063276"/>
            <a:ext cx="2115408" cy="73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6" name="Google Shape;34;p7">
            <a:extLst>
              <a:ext uri="{FF2B5EF4-FFF2-40B4-BE49-F238E27FC236}">
                <a16:creationId xmlns:a16="http://schemas.microsoft.com/office/drawing/2014/main" id="{3744F4FC-692D-2D25-FFCA-9C5FB76B8002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2382383" y="1646256"/>
            <a:ext cx="2714199" cy="51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FA4448E9-82F4-4C9D-0090-2E8E3BA5B158}"/>
              </a:ext>
            </a:extLst>
          </p:cNvPr>
          <p:cNvCxnSpPr>
            <a:cxnSpLocks/>
            <a:endCxn id="8" idx="1"/>
          </p:cNvCxnSpPr>
          <p:nvPr userDrawn="1"/>
        </p:nvCxnSpPr>
        <p:spPr>
          <a:xfrm flipV="1">
            <a:off x="5581934" y="1936096"/>
            <a:ext cx="1595721" cy="3438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1EF9DA68-3D3C-4B15-8F39-D25D4A877491}"/>
              </a:ext>
            </a:extLst>
          </p:cNvPr>
          <p:cNvCxnSpPr>
            <a:cxnSpLocks/>
          </p:cNvCxnSpPr>
          <p:nvPr userDrawn="1"/>
        </p:nvCxnSpPr>
        <p:spPr>
          <a:xfrm>
            <a:off x="5431809" y="3486368"/>
            <a:ext cx="1745846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75F45706-9B5E-8DDA-DC84-D49F010ABE84}"/>
              </a:ext>
            </a:extLst>
          </p:cNvPr>
          <p:cNvCxnSpPr>
            <a:cxnSpLocks/>
          </p:cNvCxnSpPr>
          <p:nvPr userDrawn="1"/>
        </p:nvCxnSpPr>
        <p:spPr>
          <a:xfrm>
            <a:off x="4299045" y="4251868"/>
            <a:ext cx="2878610" cy="85278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0A662BD8-52D3-1E8D-2067-7E624756D0FC}"/>
              </a:ext>
            </a:extLst>
          </p:cNvPr>
          <p:cNvSpPr/>
          <p:nvPr userDrawn="1"/>
        </p:nvSpPr>
        <p:spPr>
          <a:xfrm>
            <a:off x="7135500" y="1885061"/>
            <a:ext cx="97080" cy="1029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D89948C-9C37-13F4-43D8-413174727CBA}"/>
              </a:ext>
            </a:extLst>
          </p:cNvPr>
          <p:cNvSpPr/>
          <p:nvPr userDrawn="1"/>
        </p:nvSpPr>
        <p:spPr>
          <a:xfrm>
            <a:off x="7129115" y="3428995"/>
            <a:ext cx="97080" cy="1029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62E4050-2A5E-5830-A389-7BED90E7B9C9}"/>
              </a:ext>
            </a:extLst>
          </p:cNvPr>
          <p:cNvSpPr/>
          <p:nvPr userDrawn="1"/>
        </p:nvSpPr>
        <p:spPr>
          <a:xfrm>
            <a:off x="7129115" y="5059678"/>
            <a:ext cx="97080" cy="1029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57;p10">
            <a:extLst>
              <a:ext uri="{FF2B5EF4-FFF2-40B4-BE49-F238E27FC236}">
                <a16:creationId xmlns:a16="http://schemas.microsoft.com/office/drawing/2014/main" id="{0E0D170F-264E-7686-8081-56AAA26AA6A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362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1">
    <p:bg>
      <p:bgPr>
        <a:solidFill>
          <a:schemeClr val="tx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21">
            <a:extLst>
              <a:ext uri="{FF2B5EF4-FFF2-40B4-BE49-F238E27FC236}">
                <a16:creationId xmlns:a16="http://schemas.microsoft.com/office/drawing/2014/main" id="{66F833AF-ECDF-5573-99FA-6B92E0B532EB}"/>
              </a:ext>
            </a:extLst>
          </p:cNvPr>
          <p:cNvSpPr/>
          <p:nvPr userDrawn="1"/>
        </p:nvSpPr>
        <p:spPr>
          <a:xfrm>
            <a:off x="1357900" y="1098684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" name="Google Shape;116;p21">
            <a:extLst>
              <a:ext uri="{FF2B5EF4-FFF2-40B4-BE49-F238E27FC236}">
                <a16:creationId xmlns:a16="http://schemas.microsoft.com/office/drawing/2014/main" id="{0076241E-A73C-A5B7-EA48-024AAA959AEB}"/>
              </a:ext>
            </a:extLst>
          </p:cNvPr>
          <p:cNvSpPr/>
          <p:nvPr userDrawn="1"/>
        </p:nvSpPr>
        <p:spPr>
          <a:xfrm>
            <a:off x="5081762" y="1098684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" name="Google Shape;116;p21">
            <a:extLst>
              <a:ext uri="{FF2B5EF4-FFF2-40B4-BE49-F238E27FC236}">
                <a16:creationId xmlns:a16="http://schemas.microsoft.com/office/drawing/2014/main" id="{26B09F8B-8981-3808-C4C3-7C63C6333509}"/>
              </a:ext>
            </a:extLst>
          </p:cNvPr>
          <p:cNvSpPr/>
          <p:nvPr userDrawn="1"/>
        </p:nvSpPr>
        <p:spPr>
          <a:xfrm>
            <a:off x="8832128" y="1098684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" name="Google Shape;34;p7">
            <a:extLst>
              <a:ext uri="{FF2B5EF4-FFF2-40B4-BE49-F238E27FC236}">
                <a16:creationId xmlns:a16="http://schemas.microsoft.com/office/drawing/2014/main" id="{8EF64FDF-8202-F6A5-B8B0-4D47DF402742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07098" y="3339751"/>
            <a:ext cx="3362373" cy="60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81049CAD-1B2F-BF98-917D-45B653F9E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098" y="4015813"/>
            <a:ext cx="3362373" cy="1603311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5" name="Google Shape;34;p7">
            <a:extLst>
              <a:ext uri="{FF2B5EF4-FFF2-40B4-BE49-F238E27FC236}">
                <a16:creationId xmlns:a16="http://schemas.microsoft.com/office/drawing/2014/main" id="{E87F4A75-6C26-81CB-3062-90BDB4A0D186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8196025" y="3339751"/>
            <a:ext cx="3362373" cy="60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B3F578BB-F87E-3325-8E63-7074EDBDE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6025" y="4015813"/>
            <a:ext cx="3362373" cy="1603311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9" name="Google Shape;34;p7">
            <a:extLst>
              <a:ext uri="{FF2B5EF4-FFF2-40B4-BE49-F238E27FC236}">
                <a16:creationId xmlns:a16="http://schemas.microsoft.com/office/drawing/2014/main" id="{738EFBE5-D358-D164-E5C9-F1A56D9A085F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4401561" y="3339751"/>
            <a:ext cx="3362373" cy="60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22" name="Espaço Reservado para Texto 5">
            <a:extLst>
              <a:ext uri="{FF2B5EF4-FFF2-40B4-BE49-F238E27FC236}">
                <a16:creationId xmlns:a16="http://schemas.microsoft.com/office/drawing/2014/main" id="{BC556066-441D-2335-80C9-01783B7201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61" y="4015813"/>
            <a:ext cx="3362373" cy="1603311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42233BA4-8C6A-88AF-A577-69E4C28432C4}"/>
              </a:ext>
            </a:extLst>
          </p:cNvPr>
          <p:cNvCxnSpPr>
            <a:stCxn id="4" idx="0"/>
            <a:endCxn id="5" idx="2"/>
          </p:cNvCxnSpPr>
          <p:nvPr userDrawn="1"/>
        </p:nvCxnSpPr>
        <p:spPr>
          <a:xfrm>
            <a:off x="3498572" y="2089601"/>
            <a:ext cx="1583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19B233E6-9D8C-7112-A52A-D69A57284FF5}"/>
              </a:ext>
            </a:extLst>
          </p:cNvPr>
          <p:cNvCxnSpPr>
            <a:stCxn id="5" idx="0"/>
            <a:endCxn id="6" idx="2"/>
          </p:cNvCxnSpPr>
          <p:nvPr userDrawn="1"/>
        </p:nvCxnSpPr>
        <p:spPr>
          <a:xfrm>
            <a:off x="7222434" y="2089601"/>
            <a:ext cx="1609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7FF1A32A-ACD4-BFBF-9909-86D869E1E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05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2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26D914-4C92-1911-74FC-C14DD5D782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73675" cy="6858000"/>
          </a:xfrm>
        </p:spPr>
        <p:txBody>
          <a:bodyPr/>
          <a:lstStyle/>
          <a:p>
            <a:endParaRPr lang="pt-BR"/>
          </a:p>
        </p:txBody>
      </p:sp>
      <p:sp>
        <p:nvSpPr>
          <p:cNvPr id="8" name="Google Shape;113;p20">
            <a:extLst>
              <a:ext uri="{FF2B5EF4-FFF2-40B4-BE49-F238E27FC236}">
                <a16:creationId xmlns:a16="http://schemas.microsoft.com/office/drawing/2014/main" id="{5B486EF9-05EE-68B1-79B4-304E0BE84D2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44424" y="597580"/>
            <a:ext cx="5273675" cy="122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116;p21">
            <a:extLst>
              <a:ext uri="{FF2B5EF4-FFF2-40B4-BE49-F238E27FC236}">
                <a16:creationId xmlns:a16="http://schemas.microsoft.com/office/drawing/2014/main" id="{25E7615E-D24C-0789-60C8-375D493AB8D0}"/>
              </a:ext>
            </a:extLst>
          </p:cNvPr>
          <p:cNvSpPr/>
          <p:nvPr userDrawn="1"/>
        </p:nvSpPr>
        <p:spPr>
          <a:xfrm>
            <a:off x="5695980" y="2252870"/>
            <a:ext cx="5997056" cy="1694920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AB8B1786-4D15-4394-F02B-BD164A2EF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0918" y="2529464"/>
            <a:ext cx="5247181" cy="1220341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1" name="Google Shape;116;p21">
            <a:extLst>
              <a:ext uri="{FF2B5EF4-FFF2-40B4-BE49-F238E27FC236}">
                <a16:creationId xmlns:a16="http://schemas.microsoft.com/office/drawing/2014/main" id="{60A5FA99-DD9A-B5DB-80DB-D503E2EE8302}"/>
              </a:ext>
            </a:extLst>
          </p:cNvPr>
          <p:cNvSpPr/>
          <p:nvPr userDrawn="1"/>
        </p:nvSpPr>
        <p:spPr>
          <a:xfrm>
            <a:off x="5695980" y="4461351"/>
            <a:ext cx="5997056" cy="1694920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F77D7885-F370-26BA-AC27-E0AF54A542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0918" y="4722699"/>
            <a:ext cx="5247181" cy="1220341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CA4045B8-C0EC-ABBE-2416-6BC6492E55B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903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3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D6C94AE-71A4-925A-42C0-869700A6A1C9}"/>
              </a:ext>
            </a:extLst>
          </p:cNvPr>
          <p:cNvSpPr/>
          <p:nvPr userDrawn="1"/>
        </p:nvSpPr>
        <p:spPr>
          <a:xfrm>
            <a:off x="0" y="3816626"/>
            <a:ext cx="12192000" cy="3041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116;p21">
            <a:extLst>
              <a:ext uri="{FF2B5EF4-FFF2-40B4-BE49-F238E27FC236}">
                <a16:creationId xmlns:a16="http://schemas.microsoft.com/office/drawing/2014/main" id="{DF09ED96-5821-29A0-1E95-A82B042770FD}"/>
              </a:ext>
            </a:extLst>
          </p:cNvPr>
          <p:cNvSpPr/>
          <p:nvPr userDrawn="1"/>
        </p:nvSpPr>
        <p:spPr>
          <a:xfrm>
            <a:off x="7268593" y="2507660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" name="Google Shape;116;p21">
            <a:extLst>
              <a:ext uri="{FF2B5EF4-FFF2-40B4-BE49-F238E27FC236}">
                <a16:creationId xmlns:a16="http://schemas.microsoft.com/office/drawing/2014/main" id="{AB1ACEBA-E92D-ED5F-C44A-F746C5C0EC83}"/>
              </a:ext>
            </a:extLst>
          </p:cNvPr>
          <p:cNvSpPr/>
          <p:nvPr userDrawn="1"/>
        </p:nvSpPr>
        <p:spPr>
          <a:xfrm>
            <a:off x="2345187" y="2507660"/>
            <a:ext cx="2140672" cy="1981833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" name="Google Shape;34;p7">
            <a:extLst>
              <a:ext uri="{FF2B5EF4-FFF2-40B4-BE49-F238E27FC236}">
                <a16:creationId xmlns:a16="http://schemas.microsoft.com/office/drawing/2014/main" id="{F9B2EA62-FCB8-B31D-49FB-F2105CB4D06E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1190195" y="4667190"/>
            <a:ext cx="4269701" cy="42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2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AC9AAECF-EF29-16DA-922D-13FE595C3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0195" y="5219771"/>
            <a:ext cx="4269701" cy="1142483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2" name="Google Shape;34;p7">
            <a:extLst>
              <a:ext uri="{FF2B5EF4-FFF2-40B4-BE49-F238E27FC236}">
                <a16:creationId xmlns:a16="http://schemas.microsoft.com/office/drawing/2014/main" id="{D977F4EB-6315-1228-E135-3E76AEE933E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096000" y="4667190"/>
            <a:ext cx="4269701" cy="42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2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EC73C640-1580-518F-BCD7-F4E36D1A9F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5219771"/>
            <a:ext cx="4269701" cy="1142483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5" name="Google Shape;119;p21">
            <a:extLst>
              <a:ext uri="{FF2B5EF4-FFF2-40B4-BE49-F238E27FC236}">
                <a16:creationId xmlns:a16="http://schemas.microsoft.com/office/drawing/2014/main" id="{40DCF32D-DD60-D897-F4AB-9482C20A159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43914" y="495746"/>
            <a:ext cx="7504171" cy="59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65F54110-5CA4-8DA1-79EB-853DA9EA6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07872" y="1264375"/>
            <a:ext cx="6176256" cy="848077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43219373-49DC-3646-FE77-2C7D2F03B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5084"/>
            <a:ext cx="366436" cy="4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52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4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Único Canto Arredondado 2">
            <a:extLst>
              <a:ext uri="{FF2B5EF4-FFF2-40B4-BE49-F238E27FC236}">
                <a16:creationId xmlns:a16="http://schemas.microsoft.com/office/drawing/2014/main" id="{C978D150-C4E0-DF45-2484-C15DD133D0A2}"/>
              </a:ext>
            </a:extLst>
          </p:cNvPr>
          <p:cNvSpPr/>
          <p:nvPr userDrawn="1"/>
        </p:nvSpPr>
        <p:spPr>
          <a:xfrm>
            <a:off x="1" y="2468880"/>
            <a:ext cx="5394960" cy="4389120"/>
          </a:xfrm>
          <a:prstGeom prst="round1Rect">
            <a:avLst>
              <a:gd name="adj" fmla="val 26594"/>
            </a:avLst>
          </a:prstGeom>
          <a:solidFill>
            <a:srgbClr val="DC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com Único Canto Arredondado 3">
            <a:extLst>
              <a:ext uri="{FF2B5EF4-FFF2-40B4-BE49-F238E27FC236}">
                <a16:creationId xmlns:a16="http://schemas.microsoft.com/office/drawing/2014/main" id="{BF161A3B-D52E-B780-B243-BFD545EEAF51}"/>
              </a:ext>
            </a:extLst>
          </p:cNvPr>
          <p:cNvSpPr/>
          <p:nvPr userDrawn="1"/>
        </p:nvSpPr>
        <p:spPr>
          <a:xfrm rot="10800000">
            <a:off x="7269479" y="0"/>
            <a:ext cx="4922521" cy="4389120"/>
          </a:xfrm>
          <a:prstGeom prst="round1Rect">
            <a:avLst>
              <a:gd name="adj" fmla="val 26594"/>
            </a:avLst>
          </a:prstGeom>
          <a:solidFill>
            <a:srgbClr val="DC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Google Shape;119;p21">
            <a:extLst>
              <a:ext uri="{FF2B5EF4-FFF2-40B4-BE49-F238E27FC236}">
                <a16:creationId xmlns:a16="http://schemas.microsoft.com/office/drawing/2014/main" id="{8A475515-2BBF-3FA7-A0A2-A94A3C455F3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43914" y="2079273"/>
            <a:ext cx="7504171" cy="59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B31E5452-85DF-99DD-02A4-C2B5D68BB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43914" y="3151048"/>
            <a:ext cx="7504171" cy="247424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19" name="Google Shape;82;p15">
            <a:extLst>
              <a:ext uri="{FF2B5EF4-FFF2-40B4-BE49-F238E27FC236}">
                <a16:creationId xmlns:a16="http://schemas.microsoft.com/office/drawing/2014/main" id="{3E7F4D32-00F7-EDBF-D9E9-EBD8C97671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079391" y="1264192"/>
            <a:ext cx="2033216" cy="50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4525C056-A554-276E-38AB-CD90FA01730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959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5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B493FD20-E1D5-6DCD-B160-87EA4F9A27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5" t="1051" r="675" b="10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113;p20">
            <a:extLst>
              <a:ext uri="{FF2B5EF4-FFF2-40B4-BE49-F238E27FC236}">
                <a16:creationId xmlns:a16="http://schemas.microsoft.com/office/drawing/2014/main" id="{45AE5FFB-640B-FD02-A592-6A827759AC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82128" y="1517716"/>
            <a:ext cx="6446982" cy="128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712A908-1668-E1C7-B865-E3025FB8D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4516" y="3061293"/>
            <a:ext cx="6414594" cy="212030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51A1A31B-62B9-E320-754D-C2BB9CAAE70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251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6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1AA67F3-E82D-68B5-DC41-BA2A0CEF5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" t="919" r="1390"/>
          <a:stretch/>
        </p:blipFill>
        <p:spPr>
          <a:xfrm>
            <a:off x="0" y="0"/>
            <a:ext cx="12192000" cy="5733898"/>
          </a:xfrm>
          <a:prstGeom prst="rect">
            <a:avLst/>
          </a:prstGeom>
        </p:spPr>
      </p:pic>
      <p:sp>
        <p:nvSpPr>
          <p:cNvPr id="7" name="Google Shape;113;p20">
            <a:extLst>
              <a:ext uri="{FF2B5EF4-FFF2-40B4-BE49-F238E27FC236}">
                <a16:creationId xmlns:a16="http://schemas.microsoft.com/office/drawing/2014/main" id="{45AE5FFB-640B-FD02-A592-6A827759AC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3932" y="921328"/>
            <a:ext cx="6446982" cy="128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712A908-1668-E1C7-B865-E3025FB8D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932" y="2464905"/>
            <a:ext cx="6446982" cy="128095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23943766-B552-30F6-8032-7650F33158A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68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bg>
      <p:bgPr>
        <a:solidFill>
          <a:srgbClr val="D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0BAA2-11F4-EE77-8042-A5C7505F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1AE1A4B9-B73A-2167-65E2-7CB1F8C4DA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657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7">
    <p:bg>
      <p:bgPr>
        <a:solidFill>
          <a:schemeClr val="bg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;p7">
            <a:extLst>
              <a:ext uri="{FF2B5EF4-FFF2-40B4-BE49-F238E27FC236}">
                <a16:creationId xmlns:a16="http://schemas.microsoft.com/office/drawing/2014/main" id="{056CB6B4-8E71-65D6-FE36-3DFD15B8B3EE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2374278" y="1268675"/>
            <a:ext cx="2739983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4" name="Espaço Reservado para Texto 5">
            <a:extLst>
              <a:ext uri="{FF2B5EF4-FFF2-40B4-BE49-F238E27FC236}">
                <a16:creationId xmlns:a16="http://schemas.microsoft.com/office/drawing/2014/main" id="{AA0CAB8C-47D3-0D9C-69F6-1CCCB5D3A3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002" y="1268675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5" name="Google Shape;34;p7">
            <a:extLst>
              <a:ext uri="{FF2B5EF4-FFF2-40B4-BE49-F238E27FC236}">
                <a16:creationId xmlns:a16="http://schemas.microsoft.com/office/drawing/2014/main" id="{7E6EA81A-651F-09E8-4D19-BE2F909A983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2374278" y="2532251"/>
            <a:ext cx="2739983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AC79CA2-9D17-5A7F-1FEB-1639815D15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1002" y="2532251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E20B4424-B299-D646-ED1D-663DB5FC8081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374278" y="3795827"/>
            <a:ext cx="2739983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428E2DFD-1B9A-DEB6-0897-12432EECF7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81002" y="3795827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1" name="Google Shape;34;p7">
            <a:extLst>
              <a:ext uri="{FF2B5EF4-FFF2-40B4-BE49-F238E27FC236}">
                <a16:creationId xmlns:a16="http://schemas.microsoft.com/office/drawing/2014/main" id="{C97D1D6C-258E-D88E-9E94-63B0CFCE0890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2374278" y="5059403"/>
            <a:ext cx="2739983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bg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7D98425D-D20A-0994-9ACC-56CDE506F0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81002" y="5059403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8734B35-BC14-ACEE-B511-9799E1A5D47D}"/>
              </a:ext>
            </a:extLst>
          </p:cNvPr>
          <p:cNvCxnSpPr/>
          <p:nvPr userDrawn="1"/>
        </p:nvCxnSpPr>
        <p:spPr>
          <a:xfrm>
            <a:off x="2041451" y="2243472"/>
            <a:ext cx="8208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442C308-3EBC-A004-59E2-E15B9DBE0429}"/>
              </a:ext>
            </a:extLst>
          </p:cNvPr>
          <p:cNvCxnSpPr/>
          <p:nvPr userDrawn="1"/>
        </p:nvCxnSpPr>
        <p:spPr>
          <a:xfrm>
            <a:off x="2041451" y="3528239"/>
            <a:ext cx="8208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EA8C2CF-81E5-E5E6-B951-389024D2B273}"/>
              </a:ext>
            </a:extLst>
          </p:cNvPr>
          <p:cNvCxnSpPr/>
          <p:nvPr userDrawn="1"/>
        </p:nvCxnSpPr>
        <p:spPr>
          <a:xfrm>
            <a:off x="1991832" y="4775793"/>
            <a:ext cx="8208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áfico 17">
            <a:extLst>
              <a:ext uri="{FF2B5EF4-FFF2-40B4-BE49-F238E27FC236}">
                <a16:creationId xmlns:a16="http://schemas.microsoft.com/office/drawing/2014/main" id="{E9920942-7ACB-634A-F51F-F02544D1CB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020" t="89408"/>
          <a:stretch/>
        </p:blipFill>
        <p:spPr>
          <a:xfrm>
            <a:off x="0" y="0"/>
            <a:ext cx="3167515" cy="644898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E8E0F599-FA6E-902F-EF47-795CB25EB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192" t="89521"/>
          <a:stretch/>
        </p:blipFill>
        <p:spPr>
          <a:xfrm rot="10800000">
            <a:off x="8679657" y="6219960"/>
            <a:ext cx="3512341" cy="638038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43936F18-FB36-45B4-438B-3B1AC51F88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0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8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ADFC667-F08E-9E9A-6176-19EBE7BCB9BB}"/>
              </a:ext>
            </a:extLst>
          </p:cNvPr>
          <p:cNvSpPr/>
          <p:nvPr userDrawn="1"/>
        </p:nvSpPr>
        <p:spPr>
          <a:xfrm>
            <a:off x="8218937" y="0"/>
            <a:ext cx="39730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06D92A26-6457-7BE4-DC87-534E47C17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2739" y="0"/>
            <a:ext cx="3886197" cy="6858000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Google Shape;94;p17">
            <a:extLst>
              <a:ext uri="{FF2B5EF4-FFF2-40B4-BE49-F238E27FC236}">
                <a16:creationId xmlns:a16="http://schemas.microsoft.com/office/drawing/2014/main" id="{E421A8FF-DB09-E493-7FCC-2EE85AF933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6041" y="1903429"/>
            <a:ext cx="3410159" cy="131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34;p7">
            <a:extLst>
              <a:ext uri="{FF2B5EF4-FFF2-40B4-BE49-F238E27FC236}">
                <a16:creationId xmlns:a16="http://schemas.microsoft.com/office/drawing/2014/main" id="{033C5264-7BA7-FD96-F724-826A59472D28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476041" y="1358711"/>
            <a:ext cx="3410159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3081F265-A683-087E-0421-6B0B671315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041" y="3634819"/>
            <a:ext cx="3410159" cy="186447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7" name="Espaço Reservado para Texto 5">
            <a:extLst>
              <a:ext uri="{FF2B5EF4-FFF2-40B4-BE49-F238E27FC236}">
                <a16:creationId xmlns:a16="http://schemas.microsoft.com/office/drawing/2014/main" id="{EC234FD3-F5FF-2747-69A6-821D96565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17163" y="1784785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0499A387-F978-14E1-78E3-07057AB35A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17163" y="3178068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52601D43-697D-E41F-1009-ED8B90EC25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17162" y="4567054"/>
            <a:ext cx="2514701" cy="68771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149E9042-01F3-747C-5003-6363F2862A2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400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39">
    <p:bg>
      <p:bgPr>
        <a:solidFill>
          <a:schemeClr val="tx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;p7">
            <a:extLst>
              <a:ext uri="{FF2B5EF4-FFF2-40B4-BE49-F238E27FC236}">
                <a16:creationId xmlns:a16="http://schemas.microsoft.com/office/drawing/2014/main" id="{678B3C29-2B61-6E5A-0638-B903CBE67832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385706" y="1217308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0F2351E-E39D-C39B-EA5E-A283ECC7D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5706" y="1903084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7" name="Google Shape;34;p7">
            <a:extLst>
              <a:ext uri="{FF2B5EF4-FFF2-40B4-BE49-F238E27FC236}">
                <a16:creationId xmlns:a16="http://schemas.microsoft.com/office/drawing/2014/main" id="{DD08EB5D-10DC-C194-4D4D-045F51FE1AC6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385706" y="2948137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2D51BCE-29F4-25EA-8AFB-BD8070EB63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5706" y="3633913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0" name="Google Shape;34;p7">
            <a:extLst>
              <a:ext uri="{FF2B5EF4-FFF2-40B4-BE49-F238E27FC236}">
                <a16:creationId xmlns:a16="http://schemas.microsoft.com/office/drawing/2014/main" id="{048B4BA5-552E-1AB0-568C-FBCE27E7C040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6385706" y="4574463"/>
            <a:ext cx="4220056" cy="5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B4B17A04-69A4-9786-678C-97B086B70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85706" y="5260239"/>
            <a:ext cx="4220056" cy="68771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" name="Google Shape;116;p21">
            <a:extLst>
              <a:ext uri="{FF2B5EF4-FFF2-40B4-BE49-F238E27FC236}">
                <a16:creationId xmlns:a16="http://schemas.microsoft.com/office/drawing/2014/main" id="{2518D7CF-74A4-5064-116E-71E6D7FDC93B}"/>
              </a:ext>
            </a:extLst>
          </p:cNvPr>
          <p:cNvSpPr/>
          <p:nvPr userDrawn="1"/>
        </p:nvSpPr>
        <p:spPr>
          <a:xfrm>
            <a:off x="1129964" y="1217308"/>
            <a:ext cx="4602927" cy="4730647"/>
          </a:xfrm>
          <a:prstGeom prst="round2DiagRect">
            <a:avLst>
              <a:gd name="adj1" fmla="val 2211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34C6C70D-B73A-5A61-92D9-046C7A041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0DA1B18F-9612-1037-3A90-769D490B5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8328" y="1170432"/>
            <a:ext cx="3886197" cy="4777523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486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0">
    <p:bg>
      <p:bgPr>
        <a:solidFill>
          <a:schemeClr val="bg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>
            <a:extLst>
              <a:ext uri="{FF2B5EF4-FFF2-40B4-BE49-F238E27FC236}">
                <a16:creationId xmlns:a16="http://schemas.microsoft.com/office/drawing/2014/main" id="{ED2FEEA6-7CC3-C4E2-DC42-EA5312298D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972" y="2705100"/>
            <a:ext cx="3523486" cy="247424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EF957686-4CC7-24F0-9FED-FD35D68EB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5542" y="2705100"/>
            <a:ext cx="3523486" cy="247424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4" name="Google Shape;34;p7">
            <a:extLst>
              <a:ext uri="{FF2B5EF4-FFF2-40B4-BE49-F238E27FC236}">
                <a16:creationId xmlns:a16="http://schemas.microsoft.com/office/drawing/2014/main" id="{AA5EAAC1-1002-4DF7-FF75-E6C00C0EE783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89635" y="2044511"/>
            <a:ext cx="352348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5" name="Google Shape;34;p7">
            <a:extLst>
              <a:ext uri="{FF2B5EF4-FFF2-40B4-BE49-F238E27FC236}">
                <a16:creationId xmlns:a16="http://schemas.microsoft.com/office/drawing/2014/main" id="{B6C661DF-B263-EED2-94FC-198F3646BA7B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8035542" y="2044511"/>
            <a:ext cx="3523486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5D8BB390-8854-EDAD-63AB-DD15D7AC3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9608"/>
            <a:ext cx="366436" cy="443342"/>
          </a:xfrm>
          <a:prstGeom prst="rect">
            <a:avLst/>
          </a:prstGeom>
        </p:spPr>
      </p:pic>
      <p:sp>
        <p:nvSpPr>
          <p:cNvPr id="5" name="Google Shape;116;p21">
            <a:extLst>
              <a:ext uri="{FF2B5EF4-FFF2-40B4-BE49-F238E27FC236}">
                <a16:creationId xmlns:a16="http://schemas.microsoft.com/office/drawing/2014/main" id="{BCD6E788-22FE-C4D6-7B7D-A82A9B29C61E}"/>
              </a:ext>
            </a:extLst>
          </p:cNvPr>
          <p:cNvSpPr/>
          <p:nvPr userDrawn="1"/>
        </p:nvSpPr>
        <p:spPr>
          <a:xfrm>
            <a:off x="4515807" y="1760125"/>
            <a:ext cx="3103722" cy="3671704"/>
          </a:xfrm>
          <a:prstGeom prst="round2DiagRect">
            <a:avLst>
              <a:gd name="adj1" fmla="val 30570"/>
              <a:gd name="adj2" fmla="val 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BBFC6C63-44C6-7415-A502-65AB4CA9F20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18670" y="2197936"/>
            <a:ext cx="2297996" cy="323627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283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1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com Único Canto Arredondado 16">
            <a:extLst>
              <a:ext uri="{FF2B5EF4-FFF2-40B4-BE49-F238E27FC236}">
                <a16:creationId xmlns:a16="http://schemas.microsoft.com/office/drawing/2014/main" id="{36E36F77-D039-CCCD-AEF4-5234CD4D260E}"/>
              </a:ext>
            </a:extLst>
          </p:cNvPr>
          <p:cNvSpPr/>
          <p:nvPr userDrawn="1"/>
        </p:nvSpPr>
        <p:spPr>
          <a:xfrm>
            <a:off x="8342298" y="1558456"/>
            <a:ext cx="2695492" cy="5299545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com Único Canto Arredondado 15">
            <a:extLst>
              <a:ext uri="{FF2B5EF4-FFF2-40B4-BE49-F238E27FC236}">
                <a16:creationId xmlns:a16="http://schemas.microsoft.com/office/drawing/2014/main" id="{27E423C8-2A8E-1AF3-FA0B-14CD3ADB6F5C}"/>
              </a:ext>
            </a:extLst>
          </p:cNvPr>
          <p:cNvSpPr/>
          <p:nvPr userDrawn="1"/>
        </p:nvSpPr>
        <p:spPr>
          <a:xfrm>
            <a:off x="4700601" y="2902227"/>
            <a:ext cx="2695492" cy="3955774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com Único Canto Arredondado 14">
            <a:extLst>
              <a:ext uri="{FF2B5EF4-FFF2-40B4-BE49-F238E27FC236}">
                <a16:creationId xmlns:a16="http://schemas.microsoft.com/office/drawing/2014/main" id="{92ECF72A-EEE0-8918-FC8D-8132058BCF3D}"/>
              </a:ext>
            </a:extLst>
          </p:cNvPr>
          <p:cNvSpPr/>
          <p:nvPr userDrawn="1"/>
        </p:nvSpPr>
        <p:spPr>
          <a:xfrm>
            <a:off x="1058904" y="4603805"/>
            <a:ext cx="2695492" cy="2254195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34;p7">
            <a:extLst>
              <a:ext uri="{FF2B5EF4-FFF2-40B4-BE49-F238E27FC236}">
                <a16:creationId xmlns:a16="http://schemas.microsoft.com/office/drawing/2014/main" id="{78272DA9-536E-880C-3039-3E812F8AF12E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1524000" y="4895850"/>
            <a:ext cx="176530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8" name="Google Shape;34;p7">
            <a:extLst>
              <a:ext uri="{FF2B5EF4-FFF2-40B4-BE49-F238E27FC236}">
                <a16:creationId xmlns:a16="http://schemas.microsoft.com/office/drawing/2014/main" id="{E5987980-E852-2862-458F-1B7D1FF31C62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5144518" y="3282950"/>
            <a:ext cx="176530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9" name="Google Shape;34;p7">
            <a:extLst>
              <a:ext uri="{FF2B5EF4-FFF2-40B4-BE49-F238E27FC236}">
                <a16:creationId xmlns:a16="http://schemas.microsoft.com/office/drawing/2014/main" id="{2EC39557-F07C-4608-7521-DA28827EF5D2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789418" y="1962150"/>
            <a:ext cx="176530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400" b="1">
                <a:solidFill>
                  <a:schemeClr val="bg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10" name="Google Shape;113;p20">
            <a:extLst>
              <a:ext uri="{FF2B5EF4-FFF2-40B4-BE49-F238E27FC236}">
                <a16:creationId xmlns:a16="http://schemas.microsoft.com/office/drawing/2014/main" id="{937C948D-2D6E-2F73-8C89-D5323F98C0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11637" y="553956"/>
            <a:ext cx="6779763" cy="6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BE08D332-7A1F-75BD-A302-3B1B0C5EA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638" y="1330033"/>
            <a:ext cx="6779762" cy="632117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B723886C-BBE8-0273-5BA8-7E77C3F4970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283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2">
    <p:bg>
      <p:bgRef idx="1001">
        <a:schemeClr val="bg1"/>
      </p:bgRef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21">
            <a:extLst>
              <a:ext uri="{FF2B5EF4-FFF2-40B4-BE49-F238E27FC236}">
                <a16:creationId xmlns:a16="http://schemas.microsoft.com/office/drawing/2014/main" id="{E349E03A-92B8-D093-5F51-DC7EE66303A1}"/>
              </a:ext>
            </a:extLst>
          </p:cNvPr>
          <p:cNvSpPr/>
          <p:nvPr userDrawn="1"/>
        </p:nvSpPr>
        <p:spPr>
          <a:xfrm>
            <a:off x="659959" y="1913781"/>
            <a:ext cx="5637474" cy="3618451"/>
          </a:xfrm>
          <a:prstGeom prst="round2DiagRect">
            <a:avLst>
              <a:gd name="adj1" fmla="val 31565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" name="Google Shape;113;p20">
            <a:extLst>
              <a:ext uri="{FF2B5EF4-FFF2-40B4-BE49-F238E27FC236}">
                <a16:creationId xmlns:a16="http://schemas.microsoft.com/office/drawing/2014/main" id="{16089868-251B-ACD1-D37E-CBA1530F52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608145" y="2226489"/>
            <a:ext cx="5116823" cy="149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tx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AE63A414-9C89-3761-2C39-65A1DA0B6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8144" y="4022044"/>
            <a:ext cx="5116823" cy="128095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740272-841B-44CE-7652-DF918999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7028" y="2184125"/>
            <a:ext cx="3951287" cy="3348107"/>
          </a:xfrm>
        </p:spPr>
        <p:txBody>
          <a:bodyPr/>
          <a:lstStyle/>
          <a:p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AB05F31-B498-AABE-7CB5-F9E353246F54}"/>
              </a:ext>
            </a:extLst>
          </p:cNvPr>
          <p:cNvCxnSpPr/>
          <p:nvPr userDrawn="1"/>
        </p:nvCxnSpPr>
        <p:spPr>
          <a:xfrm flipV="1">
            <a:off x="6289482" y="0"/>
            <a:ext cx="0" cy="1913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9347898-7116-542A-7281-A326E3138A0F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910" y="5470498"/>
            <a:ext cx="0" cy="13875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BC0AC38-665D-3AF4-AC10-F981C8120957}"/>
              </a:ext>
            </a:extLst>
          </p:cNvPr>
          <p:cNvCxnSpPr>
            <a:cxnSpLocks/>
          </p:cNvCxnSpPr>
          <p:nvPr userDrawn="1"/>
        </p:nvCxnSpPr>
        <p:spPr>
          <a:xfrm>
            <a:off x="0" y="5532232"/>
            <a:ext cx="12722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901BEDF-8844-D663-ED64-5CEA133D8BA1}"/>
              </a:ext>
            </a:extLst>
          </p:cNvPr>
          <p:cNvCxnSpPr>
            <a:cxnSpLocks/>
          </p:cNvCxnSpPr>
          <p:nvPr userDrawn="1"/>
        </p:nvCxnSpPr>
        <p:spPr>
          <a:xfrm>
            <a:off x="6217920" y="1914388"/>
            <a:ext cx="59740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oogle Shape;57;p10">
            <a:extLst>
              <a:ext uri="{FF2B5EF4-FFF2-40B4-BE49-F238E27FC236}">
                <a16:creationId xmlns:a16="http://schemas.microsoft.com/office/drawing/2014/main" id="{E666807F-D7D6-871B-4AD9-E9AE39184CF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706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3">
    <p:bg>
      <p:bgPr>
        <a:solidFill>
          <a:schemeClr val="accen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21">
            <a:extLst>
              <a:ext uri="{FF2B5EF4-FFF2-40B4-BE49-F238E27FC236}">
                <a16:creationId xmlns:a16="http://schemas.microsoft.com/office/drawing/2014/main" id="{E349E03A-92B8-D093-5F51-DC7EE66303A1}"/>
              </a:ext>
            </a:extLst>
          </p:cNvPr>
          <p:cNvSpPr/>
          <p:nvPr userDrawn="1"/>
        </p:nvSpPr>
        <p:spPr>
          <a:xfrm>
            <a:off x="659959" y="1913781"/>
            <a:ext cx="5637474" cy="3618451"/>
          </a:xfrm>
          <a:prstGeom prst="round2DiagRect">
            <a:avLst>
              <a:gd name="adj1" fmla="val 31565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" name="Google Shape;113;p20">
            <a:extLst>
              <a:ext uri="{FF2B5EF4-FFF2-40B4-BE49-F238E27FC236}">
                <a16:creationId xmlns:a16="http://schemas.microsoft.com/office/drawing/2014/main" id="{16089868-251B-ACD1-D37E-CBA1530F52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608145" y="2226489"/>
            <a:ext cx="5116823" cy="149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Sora Light"/>
              <a:buNone/>
              <a:defRPr sz="4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AE63A414-9C89-3761-2C39-65A1DA0B6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8144" y="4022044"/>
            <a:ext cx="5116823" cy="128095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740272-841B-44CE-7652-DF918999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3052" y="2048952"/>
            <a:ext cx="3951287" cy="3348107"/>
          </a:xfrm>
        </p:spPr>
        <p:txBody>
          <a:bodyPr/>
          <a:lstStyle/>
          <a:p>
            <a:endParaRPr lang="pt-BR"/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852A845B-1132-13C6-F467-0858060FB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5084"/>
            <a:ext cx="366436" cy="447866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AB05F31-B498-AABE-7CB5-F9E353246F54}"/>
              </a:ext>
            </a:extLst>
          </p:cNvPr>
          <p:cNvCxnSpPr/>
          <p:nvPr userDrawn="1"/>
        </p:nvCxnSpPr>
        <p:spPr>
          <a:xfrm flipV="1">
            <a:off x="6289482" y="0"/>
            <a:ext cx="0" cy="1913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9347898-7116-542A-7281-A326E3138A0F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910" y="5470498"/>
            <a:ext cx="0" cy="1387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BC0AC38-665D-3AF4-AC10-F981C8120957}"/>
              </a:ext>
            </a:extLst>
          </p:cNvPr>
          <p:cNvCxnSpPr>
            <a:cxnSpLocks/>
          </p:cNvCxnSpPr>
          <p:nvPr userDrawn="1"/>
        </p:nvCxnSpPr>
        <p:spPr>
          <a:xfrm>
            <a:off x="0" y="5532232"/>
            <a:ext cx="127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901BEDF-8844-D663-ED64-5CEA133D8BA1}"/>
              </a:ext>
            </a:extLst>
          </p:cNvPr>
          <p:cNvCxnSpPr>
            <a:cxnSpLocks/>
          </p:cNvCxnSpPr>
          <p:nvPr userDrawn="1"/>
        </p:nvCxnSpPr>
        <p:spPr>
          <a:xfrm>
            <a:off x="6217920" y="1914388"/>
            <a:ext cx="5974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192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4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0C99EF4-03D2-B602-BF01-AF31CA838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888162" y="0"/>
            <a:ext cx="5303838" cy="6858000"/>
          </a:xfrm>
          <a:prstGeom prst="rect">
            <a:avLst/>
          </a:prstGeom>
        </p:spPr>
      </p:pic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429F9AD-D882-D0FC-67F2-6CF6BAB11E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8163" y="0"/>
            <a:ext cx="5303837" cy="68580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Google Shape;94;p17">
            <a:extLst>
              <a:ext uri="{FF2B5EF4-FFF2-40B4-BE49-F238E27FC236}">
                <a16:creationId xmlns:a16="http://schemas.microsoft.com/office/drawing/2014/main" id="{8AD9F4F2-011E-7DB2-1528-417ABFD2E3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0078" y="2254085"/>
            <a:ext cx="5619959" cy="117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ra Light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34;p7">
            <a:extLst>
              <a:ext uri="{FF2B5EF4-FFF2-40B4-BE49-F238E27FC236}">
                <a16:creationId xmlns:a16="http://schemas.microsoft.com/office/drawing/2014/main" id="{F8962640-4004-54C4-D173-A0736796461A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20078" y="1709367"/>
            <a:ext cx="5619959" cy="37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90124457-CECB-A203-06A1-7AE8B416FB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077" y="3688172"/>
            <a:ext cx="5619959" cy="1659852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2" name="Google Shape;57;p10">
            <a:extLst>
              <a:ext uri="{FF2B5EF4-FFF2-40B4-BE49-F238E27FC236}">
                <a16:creationId xmlns:a16="http://schemas.microsoft.com/office/drawing/2014/main" id="{D38CC804-80F9-CF8D-B4A8-D19DEFF1223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502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preserve="1" userDrawn="1">
  <p:cSld name="Slide 45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ctrTitle"/>
          </p:nvPr>
        </p:nvSpPr>
        <p:spPr>
          <a:xfrm>
            <a:off x="581746" y="1455954"/>
            <a:ext cx="6446982" cy="47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ra Light"/>
              <a:buNone/>
              <a:defRPr sz="2800">
                <a:solidFill>
                  <a:schemeClr val="bg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33947"/>
            <a:ext cx="12192000" cy="17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4;p7">
            <a:extLst>
              <a:ext uri="{FF2B5EF4-FFF2-40B4-BE49-F238E27FC236}">
                <a16:creationId xmlns:a16="http://schemas.microsoft.com/office/drawing/2014/main" id="{3FD06554-41B0-3210-2C21-0691DD6D99F4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81746" y="884183"/>
            <a:ext cx="6446982" cy="4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None/>
              <a:defRPr sz="1600" b="1">
                <a:solidFill>
                  <a:schemeClr val="accent1"/>
                </a:solidFill>
                <a:latin typeface="Sora SemiBold" pitchFamily="2" charset="0"/>
                <a:cs typeface="Sora SemiBold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endParaRPr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B5D16EF-D52B-F51F-BDEF-D1E916970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746" y="2270999"/>
            <a:ext cx="6446837" cy="1831101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bg2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" name="Google Shape;116;p21">
            <a:extLst>
              <a:ext uri="{FF2B5EF4-FFF2-40B4-BE49-F238E27FC236}">
                <a16:creationId xmlns:a16="http://schemas.microsoft.com/office/drawing/2014/main" id="{92F2612A-6EDD-124A-0AD8-747A48316F03}"/>
              </a:ext>
            </a:extLst>
          </p:cNvPr>
          <p:cNvSpPr/>
          <p:nvPr userDrawn="1"/>
        </p:nvSpPr>
        <p:spPr>
          <a:xfrm>
            <a:off x="581747" y="4503746"/>
            <a:ext cx="2999654" cy="447097"/>
          </a:xfrm>
          <a:prstGeom prst="round2DiagRect">
            <a:avLst>
              <a:gd name="adj1" fmla="val 31008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" name="Espaço Reservado para Texto 5">
            <a:extLst>
              <a:ext uri="{FF2B5EF4-FFF2-40B4-BE49-F238E27FC236}">
                <a16:creationId xmlns:a16="http://schemas.microsoft.com/office/drawing/2014/main" id="{941C2BBD-4387-B3A1-8E80-6F69AAD61D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290" y="4503745"/>
            <a:ext cx="2680567" cy="447097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pic>
        <p:nvPicPr>
          <p:cNvPr id="4" name="Google Shape;57;p10">
            <a:extLst>
              <a:ext uri="{FF2B5EF4-FFF2-40B4-BE49-F238E27FC236}">
                <a16:creationId xmlns:a16="http://schemas.microsoft.com/office/drawing/2014/main" id="{DFA00981-423F-FC41-468D-15D7D114AF9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690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6">
    <p:bg>
      <p:bgPr>
        <a:solidFill>
          <a:schemeClr val="tx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8CAA0BCF-C840-9627-B306-0875F84F3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36" t="847" r="2073" b="127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Google Shape;116;p21">
            <a:extLst>
              <a:ext uri="{FF2B5EF4-FFF2-40B4-BE49-F238E27FC236}">
                <a16:creationId xmlns:a16="http://schemas.microsoft.com/office/drawing/2014/main" id="{9BB0F425-330F-B558-E5B1-C16F030C2F59}"/>
              </a:ext>
            </a:extLst>
          </p:cNvPr>
          <p:cNvSpPr/>
          <p:nvPr userDrawn="1"/>
        </p:nvSpPr>
        <p:spPr>
          <a:xfrm>
            <a:off x="304800" y="251414"/>
            <a:ext cx="2237678" cy="447097"/>
          </a:xfrm>
          <a:prstGeom prst="round2DiagRect">
            <a:avLst>
              <a:gd name="adj1" fmla="val 31008"/>
              <a:gd name="adj2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" name="Espaço Reservado para Texto 5">
            <a:extLst>
              <a:ext uri="{FF2B5EF4-FFF2-40B4-BE49-F238E27FC236}">
                <a16:creationId xmlns:a16="http://schemas.microsoft.com/office/drawing/2014/main" id="{B5E92516-0D42-DF63-A126-A9028A0C4D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839" y="185854"/>
            <a:ext cx="2126166" cy="512656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tabLst>
                <a:tab pos="357188" algn="l"/>
              </a:tabLst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Este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/>
              <a:t>contém</a:t>
            </a:r>
            <a:r>
              <a:rPr lang="en-US" dirty="0"/>
              <a:t>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confidenciais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254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Pr>
        <a:solidFill>
          <a:srgbClr val="181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48B34-9145-D1EB-D9D9-7822259F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C5CF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35950A27-9BED-7DB7-75B9-9F9022042A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514" y="6255084"/>
            <a:ext cx="366436" cy="4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72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Imagem com Legenda" preserve="1" userDrawn="1">
  <p:cSld name="Slide 47"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4D45DDB-49EA-D36D-B588-F3B3D6DAC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04" t="1623" r="1504" b="16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D6372-AB33-E993-B0DA-B0913421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AA718567-6574-C44A-3AD9-5A35243D1FF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47014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86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F9E92-2BFB-A1BF-ADA4-DBBA0019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C5CF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4E61F64A-8F73-054C-3965-C45E47C713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514" y="6255084"/>
            <a:ext cx="366436" cy="4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9712F-ED25-2B55-2F1F-811208A0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3" name="Google Shape;57;p10">
            <a:extLst>
              <a:ext uri="{FF2B5EF4-FFF2-40B4-BE49-F238E27FC236}">
                <a16:creationId xmlns:a16="http://schemas.microsoft.com/office/drawing/2014/main" id="{9EFF0D02-3D49-F501-0A02-8C1DBB8A3A0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54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32E57-5F37-CF89-D9D5-C2FDBB8C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ED7F61A7-12FB-546D-7103-2724E71AD4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3395" y="6255084"/>
            <a:ext cx="366436" cy="4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m com Legenda" preserve="1" userDrawn="1">
  <p:cSld name="Slide 12">
    <p:bg>
      <p:bgRef idx="1001">
        <a:schemeClr val="bg1"/>
      </p:bgRef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7;p10">
            <a:extLst>
              <a:ext uri="{FF2B5EF4-FFF2-40B4-BE49-F238E27FC236}">
                <a16:creationId xmlns:a16="http://schemas.microsoft.com/office/drawing/2014/main" id="{8918A78C-CD64-6B65-3F1B-794F5719300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0767" y="6322176"/>
            <a:ext cx="252933" cy="31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C00CD62-943D-805D-438A-8FE5DBDDE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5767" t="58" r="-110" b="-58"/>
          <a:stretch/>
        </p:blipFill>
        <p:spPr>
          <a:xfrm>
            <a:off x="5571882" y="395"/>
            <a:ext cx="6625596" cy="6862489"/>
          </a:xfrm>
          <a:prstGeom prst="rect">
            <a:avLst/>
          </a:prstGeom>
          <a:ln>
            <a:noFill/>
          </a:ln>
        </p:spPr>
      </p:pic>
      <p:sp>
        <p:nvSpPr>
          <p:cNvPr id="3" name="Google Shape;119;p21">
            <a:extLst>
              <a:ext uri="{FF2B5EF4-FFF2-40B4-BE49-F238E27FC236}">
                <a16:creationId xmlns:a16="http://schemas.microsoft.com/office/drawing/2014/main" id="{698FF8CC-CC30-3A02-1288-34AA6A4B23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16573" y="558319"/>
            <a:ext cx="4843045" cy="8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ra Light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6A753D7-899C-12D8-D432-8DCE034CF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964" y="1592802"/>
            <a:ext cx="4843045" cy="33655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tabLst>
                <a:tab pos="357188" algn="l"/>
              </a:tabLst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230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803564"/>
            <a:ext cx="6991350" cy="84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a Light"/>
              <a:buNone/>
              <a:defRPr sz="3200" b="0" i="0" u="none" strike="noStrike" cap="non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1" y="2081791"/>
            <a:ext cx="69913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r>
              <a:rPr lang="en-US" dirty="0" err="1"/>
              <a:t>Adicionar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dirty="0"/>
          </a:p>
        </p:txBody>
      </p:sp>
      <p:sp>
        <p:nvSpPr>
          <p:cNvPr id="2" name="Freeform: Shape 9">
            <a:extLst>
              <a:ext uri="{FF2B5EF4-FFF2-40B4-BE49-F238E27FC236}">
                <a16:creationId xmlns:a16="http://schemas.microsoft.com/office/drawing/2014/main" id="{F39E35C7-CAF1-F4C2-C159-5B543E862816}"/>
              </a:ext>
            </a:extLst>
          </p:cNvPr>
          <p:cNvSpPr/>
          <p:nvPr userDrawn="1"/>
        </p:nvSpPr>
        <p:spPr>
          <a:xfrm>
            <a:off x="-1502361" y="1438919"/>
            <a:ext cx="1300655" cy="353237"/>
          </a:xfrm>
          <a:custGeom>
            <a:avLst/>
            <a:gdLst>
              <a:gd name="connsiteX0" fmla="*/ 0 w 1944243"/>
              <a:gd name="connsiteY0" fmla="*/ 0 h 400335"/>
              <a:gd name="connsiteX1" fmla="*/ 1944243 w 1944243"/>
              <a:gd name="connsiteY1" fmla="*/ 0 h 400335"/>
              <a:gd name="connsiteX2" fmla="*/ 1944243 w 1944243"/>
              <a:gd name="connsiteY2" fmla="*/ 400336 h 400335"/>
              <a:gd name="connsiteX3" fmla="*/ 0 w 1944243"/>
              <a:gd name="connsiteY3" fmla="*/ 400336 h 40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243" h="400335">
                <a:moveTo>
                  <a:pt x="0" y="0"/>
                </a:moveTo>
                <a:lnTo>
                  <a:pt x="1944243" y="0"/>
                </a:lnTo>
                <a:lnTo>
                  <a:pt x="1944243" y="400336"/>
                </a:lnTo>
                <a:lnTo>
                  <a:pt x="0" y="400336"/>
                </a:lnTo>
                <a:close/>
              </a:path>
            </a:pathLst>
          </a:custGeom>
          <a:solidFill>
            <a:srgbClr val="181A2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3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24 26 41</a:t>
            </a:r>
          </a:p>
        </p:txBody>
      </p:sp>
      <p:sp>
        <p:nvSpPr>
          <p:cNvPr id="3" name="Freeform: Shape 10">
            <a:extLst>
              <a:ext uri="{FF2B5EF4-FFF2-40B4-BE49-F238E27FC236}">
                <a16:creationId xmlns:a16="http://schemas.microsoft.com/office/drawing/2014/main" id="{4FEB4ADB-40A1-621E-3A34-61CDA46021DE}"/>
              </a:ext>
            </a:extLst>
          </p:cNvPr>
          <p:cNvSpPr/>
          <p:nvPr userDrawn="1"/>
        </p:nvSpPr>
        <p:spPr>
          <a:xfrm>
            <a:off x="-1502361" y="1936293"/>
            <a:ext cx="1300655" cy="353237"/>
          </a:xfrm>
          <a:custGeom>
            <a:avLst/>
            <a:gdLst>
              <a:gd name="connsiteX0" fmla="*/ 0 w 1944243"/>
              <a:gd name="connsiteY0" fmla="*/ 0 h 400335"/>
              <a:gd name="connsiteX1" fmla="*/ 1944243 w 1944243"/>
              <a:gd name="connsiteY1" fmla="*/ 0 h 400335"/>
              <a:gd name="connsiteX2" fmla="*/ 1944243 w 1944243"/>
              <a:gd name="connsiteY2" fmla="*/ 400336 h 400335"/>
              <a:gd name="connsiteX3" fmla="*/ 0 w 1944243"/>
              <a:gd name="connsiteY3" fmla="*/ 400336 h 40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243" h="400335">
                <a:moveTo>
                  <a:pt x="0" y="0"/>
                </a:moveTo>
                <a:lnTo>
                  <a:pt x="1944243" y="0"/>
                </a:lnTo>
                <a:lnTo>
                  <a:pt x="1944243" y="400336"/>
                </a:lnTo>
                <a:lnTo>
                  <a:pt x="0" y="400336"/>
                </a:lnTo>
                <a:close/>
              </a:path>
            </a:pathLst>
          </a:custGeom>
          <a:solidFill>
            <a:srgbClr val="9FA3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3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159 163 184</a:t>
            </a:r>
          </a:p>
        </p:txBody>
      </p:sp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45700A4D-9731-86D4-7E77-98F6DE3D31C4}"/>
              </a:ext>
            </a:extLst>
          </p:cNvPr>
          <p:cNvSpPr/>
          <p:nvPr userDrawn="1"/>
        </p:nvSpPr>
        <p:spPr>
          <a:xfrm>
            <a:off x="-1500606" y="3429000"/>
            <a:ext cx="1295621" cy="353825"/>
          </a:xfrm>
          <a:custGeom>
            <a:avLst/>
            <a:gdLst>
              <a:gd name="connsiteX0" fmla="*/ 0 w 1936718"/>
              <a:gd name="connsiteY0" fmla="*/ 0 h 401002"/>
              <a:gd name="connsiteX1" fmla="*/ 1936718 w 1936718"/>
              <a:gd name="connsiteY1" fmla="*/ 0 h 401002"/>
              <a:gd name="connsiteX2" fmla="*/ 1936718 w 1936718"/>
              <a:gd name="connsiteY2" fmla="*/ 401002 h 401002"/>
              <a:gd name="connsiteX3" fmla="*/ 0 w 1936718"/>
              <a:gd name="connsiteY3" fmla="*/ 401002 h 4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718" h="401002">
                <a:moveTo>
                  <a:pt x="0" y="0"/>
                </a:moveTo>
                <a:lnTo>
                  <a:pt x="1936718" y="0"/>
                </a:lnTo>
                <a:lnTo>
                  <a:pt x="1936718" y="401002"/>
                </a:lnTo>
                <a:lnTo>
                  <a:pt x="0" y="401002"/>
                </a:lnTo>
                <a:close/>
              </a:path>
            </a:pathLst>
          </a:custGeom>
          <a:solidFill>
            <a:srgbClr val="DCDE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3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219 221 234</a:t>
            </a:r>
          </a:p>
        </p:txBody>
      </p:sp>
      <p:sp>
        <p:nvSpPr>
          <p:cNvPr id="5" name="Freeform: Shape 12">
            <a:extLst>
              <a:ext uri="{FF2B5EF4-FFF2-40B4-BE49-F238E27FC236}">
                <a16:creationId xmlns:a16="http://schemas.microsoft.com/office/drawing/2014/main" id="{6A001C83-7F07-EFD7-6473-16353E8CEFC5}"/>
              </a:ext>
            </a:extLst>
          </p:cNvPr>
          <p:cNvSpPr/>
          <p:nvPr userDrawn="1"/>
        </p:nvSpPr>
        <p:spPr>
          <a:xfrm>
            <a:off x="-1500606" y="940874"/>
            <a:ext cx="1295621" cy="353825"/>
          </a:xfrm>
          <a:custGeom>
            <a:avLst/>
            <a:gdLst>
              <a:gd name="connsiteX0" fmla="*/ 0 w 1936718"/>
              <a:gd name="connsiteY0" fmla="*/ 0 h 401002"/>
              <a:gd name="connsiteX1" fmla="*/ 1936718 w 1936718"/>
              <a:gd name="connsiteY1" fmla="*/ 0 h 401002"/>
              <a:gd name="connsiteX2" fmla="*/ 1936718 w 1936718"/>
              <a:gd name="connsiteY2" fmla="*/ 401003 h 401002"/>
              <a:gd name="connsiteX3" fmla="*/ 0 w 1936718"/>
              <a:gd name="connsiteY3" fmla="*/ 401003 h 4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718" h="401002">
                <a:moveTo>
                  <a:pt x="0" y="0"/>
                </a:moveTo>
                <a:lnTo>
                  <a:pt x="1936718" y="0"/>
                </a:lnTo>
                <a:lnTo>
                  <a:pt x="1936718" y="401003"/>
                </a:lnTo>
                <a:lnTo>
                  <a:pt x="0" y="401003"/>
                </a:lnTo>
                <a:close/>
              </a:path>
            </a:pathLst>
          </a:custGeom>
          <a:solidFill>
            <a:srgbClr val="5C5C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3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92 92 255</a:t>
            </a: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24942741-8A3B-B194-AD37-D2414FE1175C}"/>
              </a:ext>
            </a:extLst>
          </p:cNvPr>
          <p:cNvSpPr/>
          <p:nvPr userDrawn="1"/>
        </p:nvSpPr>
        <p:spPr>
          <a:xfrm>
            <a:off x="-1502361" y="5421098"/>
            <a:ext cx="1300655" cy="353237"/>
          </a:xfrm>
          <a:custGeom>
            <a:avLst/>
            <a:gdLst>
              <a:gd name="connsiteX0" fmla="*/ 0 w 1944243"/>
              <a:gd name="connsiteY0" fmla="*/ 0 h 400335"/>
              <a:gd name="connsiteX1" fmla="*/ 1944243 w 1944243"/>
              <a:gd name="connsiteY1" fmla="*/ 0 h 400335"/>
              <a:gd name="connsiteX2" fmla="*/ 1944243 w 1944243"/>
              <a:gd name="connsiteY2" fmla="*/ 400336 h 400335"/>
              <a:gd name="connsiteX3" fmla="*/ 0 w 1944243"/>
              <a:gd name="connsiteY3" fmla="*/ 400336 h 40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243" h="400335">
                <a:moveTo>
                  <a:pt x="0" y="0"/>
                </a:moveTo>
                <a:lnTo>
                  <a:pt x="1944243" y="0"/>
                </a:lnTo>
                <a:lnTo>
                  <a:pt x="1944243" y="400336"/>
                </a:lnTo>
                <a:lnTo>
                  <a:pt x="0" y="400336"/>
                </a:lnTo>
                <a:close/>
              </a:path>
            </a:pathLst>
          </a:custGeom>
          <a:solidFill>
            <a:srgbClr val="FF71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35" dirty="0">
                <a:solidFill>
                  <a:schemeClr val="bg1"/>
                </a:solidFill>
              </a:rPr>
              <a:t>255 113 51</a:t>
            </a:r>
          </a:p>
        </p:txBody>
      </p:sp>
      <p:sp>
        <p:nvSpPr>
          <p:cNvPr id="9" name="Freeform: Shape 14">
            <a:extLst>
              <a:ext uri="{FF2B5EF4-FFF2-40B4-BE49-F238E27FC236}">
                <a16:creationId xmlns:a16="http://schemas.microsoft.com/office/drawing/2014/main" id="{C123D7F7-E111-1A4D-94B9-3B2C4E08D130}"/>
              </a:ext>
            </a:extLst>
          </p:cNvPr>
          <p:cNvSpPr/>
          <p:nvPr userDrawn="1"/>
        </p:nvSpPr>
        <p:spPr>
          <a:xfrm>
            <a:off x="-1500606" y="4425091"/>
            <a:ext cx="1295621" cy="353825"/>
          </a:xfrm>
          <a:custGeom>
            <a:avLst/>
            <a:gdLst>
              <a:gd name="connsiteX0" fmla="*/ 0 w 1936718"/>
              <a:gd name="connsiteY0" fmla="*/ 0 h 401002"/>
              <a:gd name="connsiteX1" fmla="*/ 1936718 w 1936718"/>
              <a:gd name="connsiteY1" fmla="*/ 0 h 401002"/>
              <a:gd name="connsiteX2" fmla="*/ 1936718 w 1936718"/>
              <a:gd name="connsiteY2" fmla="*/ 401003 h 401002"/>
              <a:gd name="connsiteX3" fmla="*/ 0 w 1936718"/>
              <a:gd name="connsiteY3" fmla="*/ 401003 h 4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718" h="401002">
                <a:moveTo>
                  <a:pt x="0" y="0"/>
                </a:moveTo>
                <a:lnTo>
                  <a:pt x="1936718" y="0"/>
                </a:lnTo>
                <a:lnTo>
                  <a:pt x="1936718" y="401003"/>
                </a:lnTo>
                <a:lnTo>
                  <a:pt x="0" y="401003"/>
                </a:lnTo>
                <a:close/>
              </a:path>
            </a:pathLst>
          </a:custGeom>
          <a:solidFill>
            <a:srgbClr val="00687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35" dirty="0">
                <a:solidFill>
                  <a:schemeClr val="bg1"/>
                </a:solidFill>
              </a:rPr>
              <a:t>0 104 126</a:t>
            </a:r>
          </a:p>
        </p:txBody>
      </p:sp>
      <p:sp>
        <p:nvSpPr>
          <p:cNvPr id="10" name="Freeform: Shape 15">
            <a:extLst>
              <a:ext uri="{FF2B5EF4-FFF2-40B4-BE49-F238E27FC236}">
                <a16:creationId xmlns:a16="http://schemas.microsoft.com/office/drawing/2014/main" id="{F4175B6E-39E4-53AB-C721-5AB2F765A2CB}"/>
              </a:ext>
            </a:extLst>
          </p:cNvPr>
          <p:cNvSpPr/>
          <p:nvPr userDrawn="1"/>
        </p:nvSpPr>
        <p:spPr>
          <a:xfrm>
            <a:off x="-1500606" y="4923052"/>
            <a:ext cx="1295621" cy="353825"/>
          </a:xfrm>
          <a:custGeom>
            <a:avLst/>
            <a:gdLst>
              <a:gd name="connsiteX0" fmla="*/ 0 w 1936718"/>
              <a:gd name="connsiteY0" fmla="*/ 0 h 401002"/>
              <a:gd name="connsiteX1" fmla="*/ 1936718 w 1936718"/>
              <a:gd name="connsiteY1" fmla="*/ 0 h 401002"/>
              <a:gd name="connsiteX2" fmla="*/ 1936718 w 1936718"/>
              <a:gd name="connsiteY2" fmla="*/ 401002 h 401002"/>
              <a:gd name="connsiteX3" fmla="*/ 0 w 1936718"/>
              <a:gd name="connsiteY3" fmla="*/ 401002 h 4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718" h="401002">
                <a:moveTo>
                  <a:pt x="0" y="0"/>
                </a:moveTo>
                <a:lnTo>
                  <a:pt x="1936718" y="0"/>
                </a:lnTo>
                <a:lnTo>
                  <a:pt x="1936718" y="401002"/>
                </a:lnTo>
                <a:lnTo>
                  <a:pt x="0" y="401002"/>
                </a:lnTo>
                <a:close/>
              </a:path>
            </a:pathLst>
          </a:custGeom>
          <a:solidFill>
            <a:srgbClr val="08B86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35" dirty="0">
                <a:solidFill>
                  <a:schemeClr val="bg1"/>
                </a:solidFill>
              </a:rPr>
              <a:t>8 184 103</a:t>
            </a:r>
          </a:p>
        </p:txBody>
      </p:sp>
      <p:sp>
        <p:nvSpPr>
          <p:cNvPr id="11" name="Freeform: Shape 16">
            <a:extLst>
              <a:ext uri="{FF2B5EF4-FFF2-40B4-BE49-F238E27FC236}">
                <a16:creationId xmlns:a16="http://schemas.microsoft.com/office/drawing/2014/main" id="{93E8E4C8-8E4B-4D8D-0926-4F6F8EBC4FE4}"/>
              </a:ext>
            </a:extLst>
          </p:cNvPr>
          <p:cNvSpPr/>
          <p:nvPr userDrawn="1"/>
        </p:nvSpPr>
        <p:spPr>
          <a:xfrm>
            <a:off x="-1502361" y="2433666"/>
            <a:ext cx="1300655" cy="353237"/>
          </a:xfrm>
          <a:custGeom>
            <a:avLst/>
            <a:gdLst>
              <a:gd name="connsiteX0" fmla="*/ 0 w 1944243"/>
              <a:gd name="connsiteY0" fmla="*/ 0 h 400335"/>
              <a:gd name="connsiteX1" fmla="*/ 1944243 w 1944243"/>
              <a:gd name="connsiteY1" fmla="*/ 0 h 400335"/>
              <a:gd name="connsiteX2" fmla="*/ 1944243 w 1944243"/>
              <a:gd name="connsiteY2" fmla="*/ 400336 h 400335"/>
              <a:gd name="connsiteX3" fmla="*/ 0 w 1944243"/>
              <a:gd name="connsiteY3" fmla="*/ 400336 h 40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243" h="400335">
                <a:moveTo>
                  <a:pt x="0" y="0"/>
                </a:moveTo>
                <a:lnTo>
                  <a:pt x="1944243" y="0"/>
                </a:lnTo>
                <a:lnTo>
                  <a:pt x="1944243" y="400336"/>
                </a:lnTo>
                <a:lnTo>
                  <a:pt x="0" y="400336"/>
                </a:lnTo>
                <a:close/>
              </a:path>
            </a:pathLst>
          </a:custGeom>
          <a:solidFill>
            <a:srgbClr val="F1F2F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3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240 241 246</a:t>
            </a:r>
          </a:p>
        </p:txBody>
      </p:sp>
      <p:sp>
        <p:nvSpPr>
          <p:cNvPr id="12" name="Freeform: Shape 17">
            <a:extLst>
              <a:ext uri="{FF2B5EF4-FFF2-40B4-BE49-F238E27FC236}">
                <a16:creationId xmlns:a16="http://schemas.microsoft.com/office/drawing/2014/main" id="{BB349FB3-60BA-3428-7F8A-AD1195836106}"/>
              </a:ext>
            </a:extLst>
          </p:cNvPr>
          <p:cNvSpPr/>
          <p:nvPr userDrawn="1"/>
        </p:nvSpPr>
        <p:spPr>
          <a:xfrm>
            <a:off x="-1500606" y="3927045"/>
            <a:ext cx="1295621" cy="353825"/>
          </a:xfrm>
          <a:custGeom>
            <a:avLst/>
            <a:gdLst>
              <a:gd name="connsiteX0" fmla="*/ 0 w 1936718"/>
              <a:gd name="connsiteY0" fmla="*/ 0 h 401002"/>
              <a:gd name="connsiteX1" fmla="*/ 1936718 w 1936718"/>
              <a:gd name="connsiteY1" fmla="*/ 0 h 401002"/>
              <a:gd name="connsiteX2" fmla="*/ 1936718 w 1936718"/>
              <a:gd name="connsiteY2" fmla="*/ 401003 h 401002"/>
              <a:gd name="connsiteX3" fmla="*/ 0 w 1936718"/>
              <a:gd name="connsiteY3" fmla="*/ 401003 h 4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718" h="401002">
                <a:moveTo>
                  <a:pt x="0" y="0"/>
                </a:moveTo>
                <a:lnTo>
                  <a:pt x="1936718" y="0"/>
                </a:lnTo>
                <a:lnTo>
                  <a:pt x="1936718" y="401003"/>
                </a:lnTo>
                <a:lnTo>
                  <a:pt x="0" y="40100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3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255 255 255</a:t>
            </a:r>
          </a:p>
        </p:txBody>
      </p:sp>
      <p:sp>
        <p:nvSpPr>
          <p:cNvPr id="13" name="Freeform: Shape 18">
            <a:extLst>
              <a:ext uri="{FF2B5EF4-FFF2-40B4-BE49-F238E27FC236}">
                <a16:creationId xmlns:a16="http://schemas.microsoft.com/office/drawing/2014/main" id="{03F3B957-859A-E3A4-CC5A-D531B4305C42}"/>
              </a:ext>
            </a:extLst>
          </p:cNvPr>
          <p:cNvSpPr/>
          <p:nvPr userDrawn="1"/>
        </p:nvSpPr>
        <p:spPr>
          <a:xfrm>
            <a:off x="-1500606" y="2931039"/>
            <a:ext cx="1295621" cy="353825"/>
          </a:xfrm>
          <a:custGeom>
            <a:avLst/>
            <a:gdLst>
              <a:gd name="connsiteX0" fmla="*/ 0 w 1936718"/>
              <a:gd name="connsiteY0" fmla="*/ 0 h 401002"/>
              <a:gd name="connsiteX1" fmla="*/ 1936718 w 1936718"/>
              <a:gd name="connsiteY1" fmla="*/ 0 h 401002"/>
              <a:gd name="connsiteX2" fmla="*/ 1936718 w 1936718"/>
              <a:gd name="connsiteY2" fmla="*/ 401002 h 401002"/>
              <a:gd name="connsiteX3" fmla="*/ 0 w 1936718"/>
              <a:gd name="connsiteY3" fmla="*/ 401002 h 4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718" h="401002">
                <a:moveTo>
                  <a:pt x="0" y="0"/>
                </a:moveTo>
                <a:lnTo>
                  <a:pt x="1936718" y="0"/>
                </a:lnTo>
                <a:lnTo>
                  <a:pt x="1936718" y="401002"/>
                </a:lnTo>
                <a:lnTo>
                  <a:pt x="0" y="401002"/>
                </a:lnTo>
                <a:close/>
              </a:path>
            </a:pathLst>
          </a:custGeom>
          <a:solidFill>
            <a:srgbClr val="2A2F4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35" dirty="0">
                <a:solidFill>
                  <a:schemeClr val="bg1"/>
                </a:solidFill>
              </a:rPr>
              <a:t>42 47 73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8C1D4A-A704-D73A-2E17-918AD2E93786}"/>
              </a:ext>
            </a:extLst>
          </p:cNvPr>
          <p:cNvSpPr/>
          <p:nvPr userDrawn="1"/>
        </p:nvSpPr>
        <p:spPr>
          <a:xfrm>
            <a:off x="-1502361" y="5917126"/>
            <a:ext cx="1300655" cy="353237"/>
          </a:xfrm>
          <a:custGeom>
            <a:avLst/>
            <a:gdLst>
              <a:gd name="connsiteX0" fmla="*/ 0 w 1944243"/>
              <a:gd name="connsiteY0" fmla="*/ 0 h 400335"/>
              <a:gd name="connsiteX1" fmla="*/ 1944243 w 1944243"/>
              <a:gd name="connsiteY1" fmla="*/ 0 h 400335"/>
              <a:gd name="connsiteX2" fmla="*/ 1944243 w 1944243"/>
              <a:gd name="connsiteY2" fmla="*/ 400336 h 400335"/>
              <a:gd name="connsiteX3" fmla="*/ 0 w 1944243"/>
              <a:gd name="connsiteY3" fmla="*/ 400336 h 40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243" h="400335">
                <a:moveTo>
                  <a:pt x="0" y="0"/>
                </a:moveTo>
                <a:lnTo>
                  <a:pt x="1944243" y="0"/>
                </a:lnTo>
                <a:lnTo>
                  <a:pt x="1944243" y="400336"/>
                </a:lnTo>
                <a:lnTo>
                  <a:pt x="0" y="400336"/>
                </a:lnTo>
                <a:close/>
              </a:path>
            </a:pathLst>
          </a:custGeom>
          <a:solidFill>
            <a:srgbClr val="CC2F5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235" dirty="0">
                <a:solidFill>
                  <a:schemeClr val="bg1"/>
                </a:solidFill>
              </a:rPr>
              <a:t>204 47 81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703" r:id="rId2"/>
    <p:sldLayoutId id="2147483709" r:id="rId3"/>
    <p:sldLayoutId id="2147483708" r:id="rId4"/>
    <p:sldLayoutId id="2147483704" r:id="rId5"/>
    <p:sldLayoutId id="2147483705" r:id="rId6"/>
    <p:sldLayoutId id="2147483706" r:id="rId7"/>
    <p:sldLayoutId id="2147483707" r:id="rId8"/>
    <p:sldLayoutId id="2147483700" r:id="rId9"/>
    <p:sldLayoutId id="2147483701" r:id="rId10"/>
    <p:sldLayoutId id="2147483702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8" r:id="rId36"/>
    <p:sldLayoutId id="2147483694" r:id="rId37"/>
    <p:sldLayoutId id="2147483697" r:id="rId38"/>
    <p:sldLayoutId id="2147483695" r:id="rId39"/>
    <p:sldLayoutId id="2147483696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FBE49-1261-6DB2-EB47-8E54AEE07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3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D98A2-C57B-F190-55CE-B550B84FA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1FF29B-60CF-D24D-31F4-A19B72D82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82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C25BD-BA05-C9D0-2C41-9E01D5B47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13EEDD-9E8B-13C4-0750-C0E44DF13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63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325B9BC-195F-9D96-5788-6FB708FC3C4C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3E920F-1892-D143-A25B-2CFEA8B08EC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08D0CA-DD4D-A20B-F031-86FEB32AF80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50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F0D40-B524-B803-3260-33AAF859D8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83C97-5808-B9CC-BC02-85FFEDFE815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D0746C-7407-7A52-68CC-9074F81A738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0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3BEEDAE8-C88E-15B6-8C98-E6ADFB604833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70536BD-D86B-FEAC-0A19-FD1751FD9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5EC7E2-1EE3-1460-62F1-5E7610A3B6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51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F469790E-AA69-DF16-271B-29FF9C3A1DB7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4907E2A-8310-499B-511B-51BF723D66A4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FFE682D8-082A-EC2D-34F3-B1682E947696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FAF4353-28FA-080E-D338-A31BC05B5B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30008B5-506D-5122-E420-E1C82A53C8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5B62CFF7-3061-3F7C-E694-7525F51152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574AE055-3283-5F4B-261C-FAC1C50B3C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86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Gráfico 1">
            <a:extLst>
              <a:ext uri="{FF2B5EF4-FFF2-40B4-BE49-F238E27FC236}">
                <a16:creationId xmlns:a16="http://schemas.microsoft.com/office/drawing/2014/main" id="{BCC8E52E-428F-C522-4C98-2B2C8FF381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84CB23-F613-684D-C205-2FF7CB595CC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E44A5C3-0A9D-19CD-AC78-9EB8EC38B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56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155F914-E386-E363-55D5-A903FEA7EC3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26CE24-31A6-1A58-6828-40FEB95F302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54596F-E6FA-2B14-3119-6912867077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CBD2104-ECAE-E27F-FE95-E980566663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2C673FF-9836-6CDE-FCE5-10F8CED4C4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85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0CC68FFF-3B62-F095-F5B4-6F53F8A31511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9E3A9F-88D9-C43A-48AC-1ABC806C0DD9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7CA3D353-1170-3F0C-5446-758BD4A654EC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AEF5F9B-FFC0-DA4C-98FA-7622CEED6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91800CB-4728-F013-E965-AAC7C88DF9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E850AAF2-1B27-AC61-0ED9-B10F080498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63C9660-A1A2-1EAB-3352-5C6B850A9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EEFD4FE-4F96-58C4-040C-EE6A7C9C2C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614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D6EDA-8433-6624-4B51-0D11E88EF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070ACB-DD6C-6BFE-45C7-4493A4E89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18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4BCF1-3C40-CADA-5146-2C81C29A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985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730AE-4A6B-4C59-BEB0-FDF8E4291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A5659E-6A12-700B-59B6-BEAAADB3A67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5BE52B-3258-64A7-0AAA-883E54127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EC3AC1-C9C0-557D-25B4-FCA0DA6BD02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C5375D0-A063-E297-64FF-A36DB1893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EB69ACF-A836-B14E-628C-717B58FE09CF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00BA140A-C304-FCA1-629D-A735F514E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89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D9BDE57-B5F7-12D6-6F91-B02149E50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A85222-0CF9-2069-9821-6FC027AB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8AA7B4-20E6-1312-4965-615804D254D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E4B0BE-30F6-F6F0-F742-7DD62A64C7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C548E6-C937-7A9B-0353-98B90CF335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E6275858-0D35-7E36-8C44-E708D1789F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676087C3-0503-4439-8E5A-7E912AACB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848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BF6F3-A237-59E6-0376-058036365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98F3CE-3BDA-D962-CB8B-2F07A2EBB3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45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CF5FC6F-97AB-6CB7-7AAA-EE9FC5E2A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ACF7EB-93E2-F7E1-82D7-50683B05B5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89755A-86BF-C791-62C7-76E9D4698E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0213E86-A45A-67FF-4D32-542D56C9D1E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A2B0175-FEA2-74F1-8742-6CF6C31D28D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23A379A-33C4-F50B-F561-219E84314989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96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D1D14A0-541B-8DCB-B0D7-10AC0E0E4EF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E4A0A5-A3C2-4E6F-5DD5-BEC6B1A0D6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46AEDE-615B-805B-ACC8-F306BCAACFB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17D70B2-80B6-2D2B-A93C-AAFA8EBC57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EEDFCCC-9721-8AFE-2312-6BB24E243E7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A8C149A-069E-D6A3-4C50-5D70FC96D1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912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610ADB2-A0DA-CC06-B418-4B098D1FB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5C251EC-14AA-C5E4-982D-CE3FE96E7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924597-4149-DF82-BF46-1F07C22326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00010E9-FECA-5BAB-DCF4-9F96FF985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48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7FF7465-F3EF-5B23-58C7-270297DE39D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745B76-61DD-E054-1068-8E8BD4563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E5E1D3-3E70-D136-603B-3F46330CEF8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FD4D59-8E85-3CCF-0D59-3B260E52B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BC2D7C3-387B-AB8E-E821-5ACFFFE6E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84794E3-D4CE-89A9-83B8-09DC290BD5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529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18B0B-5D89-449C-0CD2-449D4955E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37C392-E305-CCC0-9915-2C0B2657C6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682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849F8-B24C-365A-5306-F93D429E8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D0DF12-AC96-F9EE-D7E2-DB3AADFB96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643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C0577-DCFC-AC41-CC99-63BE397149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18AAF8-03EA-E3F6-AD28-4A328D952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01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67C7A37-0497-39A2-C2A1-3A57254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548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9D05B56-233A-AB66-D7C9-9EFCCB44AAC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BD928D-3AD2-1F90-0732-1568399DE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B8FD04-11B0-02FF-74E2-83BB2BF9954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B712A4-90AA-96F0-0297-A8EB3467A3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3E2174F-9F0E-26A6-3544-BF8A8D2B049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64F9B231-AFA7-327D-6BC7-B795499499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4156B02-0AA2-64A0-FEA4-598CC67093EC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C34CE83F-3435-BA3C-0364-B44E61F702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37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91AF4B67-4C6B-2494-4C0D-59130F86D7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93F0861-36F1-3913-A798-554DFFCFB7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84AAFD-0761-35B4-7C96-5AEF06E6126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410BC8-C85B-FC1F-E7CB-9C0ABB64A7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E02A2F9-B6E0-0E7D-B7C1-2C0D0C54D9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FF339C06-1C70-9717-EC35-2082A15D01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1DF2D59-5AB7-1CFD-030D-2935E592C6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84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B9BAF85-76B8-7C36-924B-8435373F3EB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662BB5-5E4C-DAA8-A2C2-42D4D5C73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9FE088-35B8-CF92-8835-873810F2283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B6924D-01A7-80EE-9EA8-96A9E07FA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8AA6774-EF82-7212-305F-051EBE4A746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44E6ADF-0C4E-C079-1571-6C94BD40EE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8CE66077-ABA5-A3A9-4105-8E4331E471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074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2C88763-52C9-6372-8A40-03711B9FAB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B27960-D3D5-2A20-5A56-CAE1D2D83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E5753E-D82E-1D24-7AE4-62F7B7B20A5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E183C0-B5CC-B29B-ACB9-DF8678CB32CD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1374445-C7B1-5CCA-ECA8-1A326CB48F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85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2286BC2-5594-16CB-BC62-0B0ECB65E75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890156-8D7D-CEB2-FC38-D2A1736699F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80FDCE-D17D-9BB4-742F-7ADC2B3ABFB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8379C63-CBD3-0233-9A02-96FA8548C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BE8DA0D-C3F8-7982-E6D6-FC16E9F6E9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69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27F72-B24F-9FD7-A22C-2D22E176D8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95FA4A-C35A-0EFF-ABC8-39AFDEBFF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2A103BE7-A588-53B5-02A9-B6563E39D7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561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433E359E-B6A5-AA21-3A5C-DCFAC88DD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706007A-12E3-A1B4-3123-B7062545A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031BB1-366D-24AE-E53A-00EA06AFE82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053B32-FF58-3E20-DBBB-EB7B7B8851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704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283FF-CA9F-6CB0-B0C7-DE3FBC412E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EE88F7-7692-6C64-1DD4-663F00DC681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DB4557-0EAC-6FC3-56B3-FFD8E0F700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455A97-61E3-CAB3-F474-239FAD2B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143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650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52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058A80E-1E46-207E-0C7E-52754EED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93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95E780C-722B-82DD-D6C4-16FF4AF2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59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CDE5AB2-7EF5-BFCF-80A6-0465E9CD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05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B7856C6-E929-43C1-88C9-FFB63A32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97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1666B29-AA35-862D-1CCC-881A300EC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28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F82AB-BC88-F658-0BF1-6A6282203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A63A66-CA4E-4120-28A9-18F2779EB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40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Grupo Softplan">
  <a:themeElements>
    <a:clrScheme name="Personalizada 1">
      <a:dk1>
        <a:srgbClr val="2B2F47"/>
      </a:dk1>
      <a:lt1>
        <a:srgbClr val="FFFFFF"/>
      </a:lt1>
      <a:dk2>
        <a:srgbClr val="181A27"/>
      </a:dk2>
      <a:lt2>
        <a:srgbClr val="F1F2F7"/>
      </a:lt2>
      <a:accent1>
        <a:srgbClr val="5C5CFF"/>
      </a:accent1>
      <a:accent2>
        <a:srgbClr val="00687E"/>
      </a:accent2>
      <a:accent3>
        <a:srgbClr val="08B867"/>
      </a:accent3>
      <a:accent4>
        <a:srgbClr val="FF7133"/>
      </a:accent4>
      <a:accent5>
        <a:srgbClr val="CC2F51"/>
      </a:accent5>
      <a:accent6>
        <a:srgbClr val="4EA72E"/>
      </a:accent6>
      <a:hlink>
        <a:srgbClr val="5C5CFF"/>
      </a:hlink>
      <a:folHlink>
        <a:srgbClr val="AEB2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640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Sora Light</vt:lpstr>
      <vt:lpstr>Arial</vt:lpstr>
      <vt:lpstr>Sora SemiBold</vt:lpstr>
      <vt:lpstr>Sora</vt:lpstr>
      <vt:lpstr>Segoe UI</vt:lpstr>
      <vt:lpstr>Tema do Grupo Softplan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Carol Tavares</dc:creator>
  <cp:keywords/>
  <dc:description/>
  <cp:lastModifiedBy>Lucas Souza da Hora</cp:lastModifiedBy>
  <cp:revision>17</cp:revision>
  <dcterms:created xsi:type="dcterms:W3CDTF">2024-08-19T18:53:33Z</dcterms:created>
  <dcterms:modified xsi:type="dcterms:W3CDTF">2024-09-02T17:53:09Z</dcterms:modified>
  <cp:category/>
</cp:coreProperties>
</file>